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60" r:id="rId7"/>
    <p:sldId id="276" r:id="rId8"/>
    <p:sldId id="257" r:id="rId9"/>
    <p:sldId id="273" r:id="rId10"/>
    <p:sldId id="274" r:id="rId11"/>
    <p:sldId id="275" r:id="rId12"/>
    <p:sldId id="27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CAD"/>
    <a:srgbClr val="292F6D"/>
    <a:srgbClr val="ED1C29"/>
    <a:srgbClr val="27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E1AC5-E437-A325-0D72-2DC08708B4F8}" v="7" dt="2025-01-20T15:25:13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/>
    <p:restoredTop sz="96405"/>
  </p:normalViewPr>
  <p:slideViewPr>
    <p:cSldViewPr snapToGrid="0" snapToObjects="1">
      <p:cViewPr varScale="1">
        <p:scale>
          <a:sx n="160" d="100"/>
          <a:sy n="160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Allison" userId="S::amanda.allison@avelecare.com::0127eadc-ba51-4699-94a2-39bda0f3271b" providerId="AD" clId="Web-{BEA8FFEC-43C3-2EBD-7B9C-A1B191F3B60F}"/>
    <pc:docChg chg="addSld delSld modSld sldOrd">
      <pc:chgData name="Amanda Allison" userId="S::amanda.allison@avelecare.com::0127eadc-ba51-4699-94a2-39bda0f3271b" providerId="AD" clId="Web-{BEA8FFEC-43C3-2EBD-7B9C-A1B191F3B60F}" dt="2024-08-28T20:01:38.815" v="1446" actId="20577"/>
      <pc:docMkLst>
        <pc:docMk/>
      </pc:docMkLst>
      <pc:sldChg chg="addSp delSp modSp">
        <pc:chgData name="Amanda Allison" userId="S::amanda.allison@avelecare.com::0127eadc-ba51-4699-94a2-39bda0f3271b" providerId="AD" clId="Web-{BEA8FFEC-43C3-2EBD-7B9C-A1B191F3B60F}" dt="2024-08-28T18:49:33.894" v="37" actId="14100"/>
        <pc:sldMkLst>
          <pc:docMk/>
          <pc:sldMk cId="2346067683" sldId="256"/>
        </pc:sldMkLst>
      </pc:sldChg>
      <pc:sldChg chg="delSp modSp ord">
        <pc:chgData name="Amanda Allison" userId="S::amanda.allison@avelecare.com::0127eadc-ba51-4699-94a2-39bda0f3271b" providerId="AD" clId="Web-{BEA8FFEC-43C3-2EBD-7B9C-A1B191F3B60F}" dt="2024-08-28T19:30:18.013" v="351"/>
        <pc:sldMkLst>
          <pc:docMk/>
          <pc:sldMk cId="2881752458" sldId="257"/>
        </pc:sldMkLst>
      </pc:sldChg>
      <pc:sldChg chg="modSp">
        <pc:chgData name="Amanda Allison" userId="S::amanda.allison@avelecare.com::0127eadc-ba51-4699-94a2-39bda0f3271b" providerId="AD" clId="Web-{BEA8FFEC-43C3-2EBD-7B9C-A1B191F3B60F}" dt="2024-08-28T18:57:38.300" v="222" actId="20577"/>
        <pc:sldMkLst>
          <pc:docMk/>
          <pc:sldMk cId="445973414" sldId="260"/>
        </pc:sldMkLst>
      </pc:sldChg>
      <pc:sldChg chg="del ord">
        <pc:chgData name="Amanda Allison" userId="S::amanda.allison@avelecare.com::0127eadc-ba51-4699-94a2-39bda0f3271b" providerId="AD" clId="Web-{BEA8FFEC-43C3-2EBD-7B9C-A1B191F3B60F}" dt="2024-08-28T19:03:27.092" v="272"/>
        <pc:sldMkLst>
          <pc:docMk/>
          <pc:sldMk cId="452840883" sldId="265"/>
        </pc:sldMkLst>
      </pc:sldChg>
      <pc:sldChg chg="modSp new">
        <pc:chgData name="Amanda Allison" userId="S::amanda.allison@avelecare.com::0127eadc-ba51-4699-94a2-39bda0f3271b" providerId="AD" clId="Web-{BEA8FFEC-43C3-2EBD-7B9C-A1B191F3B60F}" dt="2024-08-28T19:51:59.939" v="1014" actId="20577"/>
        <pc:sldMkLst>
          <pc:docMk/>
          <pc:sldMk cId="3584907606" sldId="271"/>
        </pc:sldMkLst>
      </pc:sldChg>
      <pc:sldChg chg="add replId">
        <pc:chgData name="Amanda Allison" userId="S::amanda.allison@avelecare.com::0127eadc-ba51-4699-94a2-39bda0f3271b" providerId="AD" clId="Web-{BEA8FFEC-43C3-2EBD-7B9C-A1B191F3B60F}" dt="2024-08-28T19:03:21.733" v="271"/>
        <pc:sldMkLst>
          <pc:docMk/>
          <pc:sldMk cId="3144868553" sldId="272"/>
        </pc:sldMkLst>
      </pc:sldChg>
      <pc:sldChg chg="addSp delSp modSp add replId">
        <pc:chgData name="Amanda Allison" userId="S::amanda.allison@avelecare.com::0127eadc-ba51-4699-94a2-39bda0f3271b" providerId="AD" clId="Web-{BEA8FFEC-43C3-2EBD-7B9C-A1B191F3B60F}" dt="2024-08-28T19:41:11.124" v="812" actId="1076"/>
        <pc:sldMkLst>
          <pc:docMk/>
          <pc:sldMk cId="182410955" sldId="273"/>
        </pc:sldMkLst>
      </pc:sldChg>
      <pc:sldChg chg="modSp add ord replId">
        <pc:chgData name="Amanda Allison" userId="S::amanda.allison@avelecare.com::0127eadc-ba51-4699-94a2-39bda0f3271b" providerId="AD" clId="Web-{BEA8FFEC-43C3-2EBD-7B9C-A1B191F3B60F}" dt="2024-08-28T19:56:37.721" v="1266" actId="20577"/>
        <pc:sldMkLst>
          <pc:docMk/>
          <pc:sldMk cId="2131885635" sldId="274"/>
        </pc:sldMkLst>
      </pc:sldChg>
      <pc:sldChg chg="addSp modSp add replId">
        <pc:chgData name="Amanda Allison" userId="S::amanda.allison@avelecare.com::0127eadc-ba51-4699-94a2-39bda0f3271b" providerId="AD" clId="Web-{BEA8FFEC-43C3-2EBD-7B9C-A1B191F3B60F}" dt="2024-08-28T20:01:38.815" v="1446" actId="20577"/>
        <pc:sldMkLst>
          <pc:docMk/>
          <pc:sldMk cId="1585893552" sldId="275"/>
        </pc:sldMkLst>
      </pc:sldChg>
    </pc:docChg>
  </pc:docChgLst>
  <pc:docChgLst>
    <pc:chgData name="Amanda Allison" userId="S::amanda.allison@avelecare.com::0127eadc-ba51-4699-94a2-39bda0f3271b" providerId="AD" clId="Web-{B44E1AC5-E437-A325-0D72-2DC08708B4F8}"/>
    <pc:docChg chg="modSld">
      <pc:chgData name="Amanda Allison" userId="S::amanda.allison@avelecare.com::0127eadc-ba51-4699-94a2-39bda0f3271b" providerId="AD" clId="Web-{B44E1AC5-E437-A325-0D72-2DC08708B4F8}" dt="2025-01-20T15:25:13.540" v="5" actId="20577"/>
      <pc:docMkLst>
        <pc:docMk/>
      </pc:docMkLst>
      <pc:sldChg chg="modSp">
        <pc:chgData name="Amanda Allison" userId="S::amanda.allison@avelecare.com::0127eadc-ba51-4699-94a2-39bda0f3271b" providerId="AD" clId="Web-{B44E1AC5-E437-A325-0D72-2DC08708B4F8}" dt="2025-01-20T15:25:13.540" v="5" actId="20577"/>
        <pc:sldMkLst>
          <pc:docMk/>
          <pc:sldMk cId="2346067683" sldId="256"/>
        </pc:sldMkLst>
        <pc:spChg chg="mod">
          <ac:chgData name="Amanda Allison" userId="S::amanda.allison@avelecare.com::0127eadc-ba51-4699-94a2-39bda0f3271b" providerId="AD" clId="Web-{B44E1AC5-E437-A325-0D72-2DC08708B4F8}" dt="2025-01-20T15:25:13.540" v="5" actId="20577"/>
          <ac:spMkLst>
            <pc:docMk/>
            <pc:sldMk cId="2346067683" sldId="256"/>
            <ac:spMk id="3" creationId="{68A9DE9B-8246-A84D-B4BA-B6A3FAB26691}"/>
          </ac:spMkLst>
        </pc:spChg>
      </pc:sldChg>
    </pc:docChg>
  </pc:docChgLst>
  <pc:docChgLst>
    <pc:chgData name="Amanda Allison" userId="S::amanda.allison@avelecare.com::0127eadc-ba51-4699-94a2-39bda0f3271b" providerId="AD" clId="Web-{4120729B-B159-893B-30D9-103BEB0FDD0C}"/>
    <pc:docChg chg="addSld delSld modSld sldOrd">
      <pc:chgData name="Amanda Allison" userId="S::amanda.allison@avelecare.com::0127eadc-ba51-4699-94a2-39bda0f3271b" providerId="AD" clId="Web-{4120729B-B159-893B-30D9-103BEB0FDD0C}" dt="2024-08-28T20:23:45.712" v="563" actId="14100"/>
      <pc:docMkLst>
        <pc:docMk/>
      </pc:docMkLst>
      <pc:sldChg chg="modSp">
        <pc:chgData name="Amanda Allison" userId="S::amanda.allison@avelecare.com::0127eadc-ba51-4699-94a2-39bda0f3271b" providerId="AD" clId="Web-{4120729B-B159-893B-30D9-103BEB0FDD0C}" dt="2024-08-28T20:21:49.336" v="499" actId="14100"/>
        <pc:sldMkLst>
          <pc:docMk/>
          <pc:sldMk cId="2346067683" sldId="256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6:35.503" v="120"/>
        <pc:sldMkLst>
          <pc:docMk/>
          <pc:sldMk cId="3802837843" sldId="259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6:57.471" v="122"/>
        <pc:sldMkLst>
          <pc:docMk/>
          <pc:sldMk cId="636410146" sldId="261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6:52.784" v="121"/>
        <pc:sldMkLst>
          <pc:docMk/>
          <pc:sldMk cId="1238012300" sldId="262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6:30.581" v="119"/>
        <pc:sldMkLst>
          <pc:docMk/>
          <pc:sldMk cId="1091023090" sldId="264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7:05.190" v="124"/>
        <pc:sldMkLst>
          <pc:docMk/>
          <pc:sldMk cId="4229202918" sldId="266"/>
        </pc:sldMkLst>
      </pc:sldChg>
      <pc:sldChg chg="addSp delSp modSp del ord">
        <pc:chgData name="Amanda Allison" userId="S::amanda.allison@avelecare.com::0127eadc-ba51-4699-94a2-39bda0f3271b" providerId="AD" clId="Web-{4120729B-B159-893B-30D9-103BEB0FDD0C}" dt="2024-08-28T20:11:28.864" v="142"/>
        <pc:sldMkLst>
          <pc:docMk/>
          <pc:sldMk cId="2398992427" sldId="267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6:21.971" v="118"/>
        <pc:sldMkLst>
          <pc:docMk/>
          <pc:sldMk cId="3253406483" sldId="269"/>
        </pc:sldMkLst>
      </pc:sldChg>
      <pc:sldChg chg="addSp delSp modSp del ord">
        <pc:chgData name="Amanda Allison" userId="S::amanda.allison@avelecare.com::0127eadc-ba51-4699-94a2-39bda0f3271b" providerId="AD" clId="Web-{4120729B-B159-893B-30D9-103BEB0FDD0C}" dt="2024-08-28T20:18:32.288" v="373"/>
        <pc:sldMkLst>
          <pc:docMk/>
          <pc:sldMk cId="3341594666" sldId="270"/>
        </pc:sldMkLst>
      </pc:sldChg>
      <pc:sldChg chg="modSp">
        <pc:chgData name="Amanda Allison" userId="S::amanda.allison@avelecare.com::0127eadc-ba51-4699-94a2-39bda0f3271b" providerId="AD" clId="Web-{4120729B-B159-893B-30D9-103BEB0FDD0C}" dt="2024-08-28T20:23:45.712" v="563" actId="14100"/>
        <pc:sldMkLst>
          <pc:docMk/>
          <pc:sldMk cId="3584907606" sldId="271"/>
        </pc:sldMkLst>
      </pc:sldChg>
      <pc:sldChg chg="del">
        <pc:chgData name="Amanda Allison" userId="S::amanda.allison@avelecare.com::0127eadc-ba51-4699-94a2-39bda0f3271b" providerId="AD" clId="Web-{4120729B-B159-893B-30D9-103BEB0FDD0C}" dt="2024-08-28T20:07:02.018" v="123"/>
        <pc:sldMkLst>
          <pc:docMk/>
          <pc:sldMk cId="3144868553" sldId="272"/>
        </pc:sldMkLst>
      </pc:sldChg>
      <pc:sldChg chg="modSp">
        <pc:chgData name="Amanda Allison" userId="S::amanda.allison@avelecare.com::0127eadc-ba51-4699-94a2-39bda0f3271b" providerId="AD" clId="Web-{4120729B-B159-893B-30D9-103BEB0FDD0C}" dt="2024-08-28T20:15:46.131" v="329" actId="1076"/>
        <pc:sldMkLst>
          <pc:docMk/>
          <pc:sldMk cId="182410955" sldId="273"/>
        </pc:sldMkLst>
      </pc:sldChg>
      <pc:sldChg chg="modSp">
        <pc:chgData name="Amanda Allison" userId="S::amanda.allison@avelecare.com::0127eadc-ba51-4699-94a2-39bda0f3271b" providerId="AD" clId="Web-{4120729B-B159-893B-30D9-103BEB0FDD0C}" dt="2024-08-28T20:18:10.335" v="372" actId="20577"/>
        <pc:sldMkLst>
          <pc:docMk/>
          <pc:sldMk cId="2131885635" sldId="274"/>
        </pc:sldMkLst>
      </pc:sldChg>
      <pc:sldChg chg="modSp">
        <pc:chgData name="Amanda Allison" userId="S::amanda.allison@avelecare.com::0127eadc-ba51-4699-94a2-39bda0f3271b" providerId="AD" clId="Web-{4120729B-B159-893B-30D9-103BEB0FDD0C}" dt="2024-08-28T20:05:06.877" v="117" actId="20577"/>
        <pc:sldMkLst>
          <pc:docMk/>
          <pc:sldMk cId="1585893552" sldId="275"/>
        </pc:sldMkLst>
      </pc:sldChg>
      <pc:sldChg chg="addSp delSp modSp add ord replId">
        <pc:chgData name="Amanda Allison" userId="S::amanda.allison@avelecare.com::0127eadc-ba51-4699-94a2-39bda0f3271b" providerId="AD" clId="Web-{4120729B-B159-893B-30D9-103BEB0FDD0C}" dt="2024-08-28T20:21:25.695" v="498" actId="1076"/>
        <pc:sldMkLst>
          <pc:docMk/>
          <pc:sldMk cId="1736634730" sldId="276"/>
        </pc:sldMkLst>
      </pc:sldChg>
    </pc:docChg>
  </pc:docChgLst>
  <pc:docChgLst>
    <pc:chgData name="Amanda Allison" userId="S::amanda.allison@avelecare.com::0127eadc-ba51-4699-94a2-39bda0f3271b" providerId="AD" clId="Web-{1C1853C9-1DA7-544B-8228-74075F464969}"/>
    <pc:docChg chg="modSld">
      <pc:chgData name="Amanda Allison" userId="S::amanda.allison@avelecare.com::0127eadc-ba51-4699-94a2-39bda0f3271b" providerId="AD" clId="Web-{1C1853C9-1DA7-544B-8228-74075F464969}" dt="2024-08-29T13:26:56.066" v="3" actId="20577"/>
      <pc:docMkLst>
        <pc:docMk/>
      </pc:docMkLst>
      <pc:sldChg chg="modSp">
        <pc:chgData name="Amanda Allison" userId="S::amanda.allison@avelecare.com::0127eadc-ba51-4699-94a2-39bda0f3271b" providerId="AD" clId="Web-{1C1853C9-1DA7-544B-8228-74075F464969}" dt="2024-08-29T13:26:28.566" v="2" actId="20577"/>
        <pc:sldMkLst>
          <pc:docMk/>
          <pc:sldMk cId="182410955" sldId="273"/>
        </pc:sldMkLst>
      </pc:sldChg>
      <pc:sldChg chg="modSp">
        <pc:chgData name="Amanda Allison" userId="S::amanda.allison@avelecare.com::0127eadc-ba51-4699-94a2-39bda0f3271b" providerId="AD" clId="Web-{1C1853C9-1DA7-544B-8228-74075F464969}" dt="2024-08-29T13:26:56.066" v="3" actId="20577"/>
        <pc:sldMkLst>
          <pc:docMk/>
          <pc:sldMk cId="213188563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28C39-1FCC-EB4D-8AB6-D40B38ABDF6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9F27-B982-604F-9C9C-CF08D4331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94B1FB-C04D-8F4F-AAF8-CC84D3DA2881}"/>
              </a:ext>
            </a:extLst>
          </p:cNvPr>
          <p:cNvSpPr/>
          <p:nvPr userDrawn="1"/>
        </p:nvSpPr>
        <p:spPr>
          <a:xfrm rot="20139993">
            <a:off x="7645208" y="-373077"/>
            <a:ext cx="128016" cy="7896671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7" y="2335009"/>
            <a:ext cx="5333820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5333820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8A06E3-8FCA-7142-99CF-CF8415FA2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269" y="-48692"/>
            <a:ext cx="6108542" cy="6954012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30 w 10000"/>
              <a:gd name="connsiteY0" fmla="*/ 2518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30 w 10000"/>
              <a:gd name="connsiteY5" fmla="*/ 2518 h 10000"/>
              <a:gd name="connsiteX0" fmla="*/ 2554 w 12524"/>
              <a:gd name="connsiteY0" fmla="*/ 251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2554 w 12524"/>
              <a:gd name="connsiteY5" fmla="*/ 251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2524 w 12524"/>
              <a:gd name="connsiteY4" fmla="*/ 10000 h 10000"/>
              <a:gd name="connsiteX5" fmla="*/ 3426 w 12524"/>
              <a:gd name="connsiteY5" fmla="*/ 9548 h 10000"/>
              <a:gd name="connsiteX0" fmla="*/ 3426 w 12524"/>
              <a:gd name="connsiteY0" fmla="*/ 9548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3426 w 12524"/>
              <a:gd name="connsiteY5" fmla="*/ 9548 h 10000"/>
              <a:gd name="connsiteX0" fmla="*/ 5510 w 12524"/>
              <a:gd name="connsiteY0" fmla="*/ 9989 h 10000"/>
              <a:gd name="connsiteX1" fmla="*/ 0 w 12524"/>
              <a:gd name="connsiteY1" fmla="*/ 22 h 10000"/>
              <a:gd name="connsiteX2" fmla="*/ 12524 w 12524"/>
              <a:gd name="connsiteY2" fmla="*/ 0 h 10000"/>
              <a:gd name="connsiteX3" fmla="*/ 12524 w 12524"/>
              <a:gd name="connsiteY3" fmla="*/ 10000 h 10000"/>
              <a:gd name="connsiteX4" fmla="*/ 7447 w 12524"/>
              <a:gd name="connsiteY4" fmla="*/ 9978 h 10000"/>
              <a:gd name="connsiteX5" fmla="*/ 5510 w 12524"/>
              <a:gd name="connsiteY5" fmla="*/ 9989 h 10000"/>
              <a:gd name="connsiteX0" fmla="*/ 4179 w 11193"/>
              <a:gd name="connsiteY0" fmla="*/ 9989 h 10000"/>
              <a:gd name="connsiteX1" fmla="*/ 0 w 11193"/>
              <a:gd name="connsiteY1" fmla="*/ 44 h 10000"/>
              <a:gd name="connsiteX2" fmla="*/ 11193 w 11193"/>
              <a:gd name="connsiteY2" fmla="*/ 0 h 10000"/>
              <a:gd name="connsiteX3" fmla="*/ 11193 w 11193"/>
              <a:gd name="connsiteY3" fmla="*/ 10000 h 10000"/>
              <a:gd name="connsiteX4" fmla="*/ 6116 w 11193"/>
              <a:gd name="connsiteY4" fmla="*/ 9978 h 10000"/>
              <a:gd name="connsiteX5" fmla="*/ 4179 w 11193"/>
              <a:gd name="connsiteY5" fmla="*/ 9989 h 10000"/>
              <a:gd name="connsiteX0" fmla="*/ 6130 w 11193"/>
              <a:gd name="connsiteY0" fmla="*/ 10099 h 10099"/>
              <a:gd name="connsiteX1" fmla="*/ 0 w 11193"/>
              <a:gd name="connsiteY1" fmla="*/ 44 h 10099"/>
              <a:gd name="connsiteX2" fmla="*/ 11193 w 11193"/>
              <a:gd name="connsiteY2" fmla="*/ 0 h 10099"/>
              <a:gd name="connsiteX3" fmla="*/ 11193 w 11193"/>
              <a:gd name="connsiteY3" fmla="*/ 10000 h 10099"/>
              <a:gd name="connsiteX4" fmla="*/ 6116 w 11193"/>
              <a:gd name="connsiteY4" fmla="*/ 9978 h 10099"/>
              <a:gd name="connsiteX5" fmla="*/ 6130 w 11193"/>
              <a:gd name="connsiteY5" fmla="*/ 10099 h 10099"/>
              <a:gd name="connsiteX0" fmla="*/ 6130 w 11740"/>
              <a:gd name="connsiteY0" fmla="*/ 10099 h 10099"/>
              <a:gd name="connsiteX1" fmla="*/ 0 w 11740"/>
              <a:gd name="connsiteY1" fmla="*/ 44 h 10099"/>
              <a:gd name="connsiteX2" fmla="*/ 11193 w 11740"/>
              <a:gd name="connsiteY2" fmla="*/ 0 h 10099"/>
              <a:gd name="connsiteX3" fmla="*/ 11740 w 11740"/>
              <a:gd name="connsiteY3" fmla="*/ 9989 h 10099"/>
              <a:gd name="connsiteX4" fmla="*/ 6116 w 11740"/>
              <a:gd name="connsiteY4" fmla="*/ 9978 h 10099"/>
              <a:gd name="connsiteX5" fmla="*/ 6130 w 11740"/>
              <a:gd name="connsiteY5" fmla="*/ 10099 h 10099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55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204 w 11853"/>
              <a:gd name="connsiteY0" fmla="*/ 10110 h 10110"/>
              <a:gd name="connsiteX1" fmla="*/ 0 w 11853"/>
              <a:gd name="connsiteY1" fmla="*/ 22 h 10110"/>
              <a:gd name="connsiteX2" fmla="*/ 11799 w 11853"/>
              <a:gd name="connsiteY2" fmla="*/ 0 h 10110"/>
              <a:gd name="connsiteX3" fmla="*/ 11814 w 11853"/>
              <a:gd name="connsiteY3" fmla="*/ 10000 h 10110"/>
              <a:gd name="connsiteX4" fmla="*/ 6190 w 11853"/>
              <a:gd name="connsiteY4" fmla="*/ 9989 h 10110"/>
              <a:gd name="connsiteX5" fmla="*/ 6204 w 11853"/>
              <a:gd name="connsiteY5" fmla="*/ 10110 h 10110"/>
              <a:gd name="connsiteX0" fmla="*/ 6130 w 11779"/>
              <a:gd name="connsiteY0" fmla="*/ 10110 h 10110"/>
              <a:gd name="connsiteX1" fmla="*/ 0 w 11779"/>
              <a:gd name="connsiteY1" fmla="*/ 44 h 10110"/>
              <a:gd name="connsiteX2" fmla="*/ 11725 w 11779"/>
              <a:gd name="connsiteY2" fmla="*/ 0 h 10110"/>
              <a:gd name="connsiteX3" fmla="*/ 11740 w 11779"/>
              <a:gd name="connsiteY3" fmla="*/ 10000 h 10110"/>
              <a:gd name="connsiteX4" fmla="*/ 6116 w 11779"/>
              <a:gd name="connsiteY4" fmla="*/ 9989 h 10110"/>
              <a:gd name="connsiteX5" fmla="*/ 6130 w 11779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170 w 11833"/>
              <a:gd name="connsiteY4" fmla="*/ 9989 h 10110"/>
              <a:gd name="connsiteX5" fmla="*/ 6184 w 11833"/>
              <a:gd name="connsiteY5" fmla="*/ 10110 h 10110"/>
              <a:gd name="connsiteX0" fmla="*/ 6184 w 11833"/>
              <a:gd name="connsiteY0" fmla="*/ 10110 h 10110"/>
              <a:gd name="connsiteX1" fmla="*/ 0 w 11833"/>
              <a:gd name="connsiteY1" fmla="*/ 9 h 10110"/>
              <a:gd name="connsiteX2" fmla="*/ 11779 w 11833"/>
              <a:gd name="connsiteY2" fmla="*/ 0 h 10110"/>
              <a:gd name="connsiteX3" fmla="*/ 11794 w 11833"/>
              <a:gd name="connsiteY3" fmla="*/ 10000 h 10110"/>
              <a:gd name="connsiteX4" fmla="*/ 6325 w 11833"/>
              <a:gd name="connsiteY4" fmla="*/ 10041 h 10110"/>
              <a:gd name="connsiteX5" fmla="*/ 6184 w 11833"/>
              <a:gd name="connsiteY5" fmla="*/ 10110 h 10110"/>
              <a:gd name="connsiteX0" fmla="*/ 6145 w 11833"/>
              <a:gd name="connsiteY0" fmla="*/ 10070 h 10070"/>
              <a:gd name="connsiteX1" fmla="*/ 0 w 11833"/>
              <a:gd name="connsiteY1" fmla="*/ 9 h 10070"/>
              <a:gd name="connsiteX2" fmla="*/ 11779 w 11833"/>
              <a:gd name="connsiteY2" fmla="*/ 0 h 10070"/>
              <a:gd name="connsiteX3" fmla="*/ 11794 w 11833"/>
              <a:gd name="connsiteY3" fmla="*/ 10000 h 10070"/>
              <a:gd name="connsiteX4" fmla="*/ 6325 w 11833"/>
              <a:gd name="connsiteY4" fmla="*/ 10041 h 10070"/>
              <a:gd name="connsiteX5" fmla="*/ 6145 w 11833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6325 w 11836"/>
              <a:gd name="connsiteY4" fmla="*/ 10041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0"/>
              <a:gd name="connsiteX1" fmla="*/ 0 w 11836"/>
              <a:gd name="connsiteY1" fmla="*/ 9 h 10070"/>
              <a:gd name="connsiteX2" fmla="*/ 11779 w 11836"/>
              <a:gd name="connsiteY2" fmla="*/ 0 h 10070"/>
              <a:gd name="connsiteX3" fmla="*/ 11817 w 11836"/>
              <a:gd name="connsiteY3" fmla="*/ 10035 h 10070"/>
              <a:gd name="connsiteX4" fmla="*/ 8849 w 11836"/>
              <a:gd name="connsiteY4" fmla="*/ 10053 h 10070"/>
              <a:gd name="connsiteX5" fmla="*/ 6145 w 11836"/>
              <a:gd name="connsiteY5" fmla="*/ 10070 h 10070"/>
              <a:gd name="connsiteX0" fmla="*/ 6145 w 11836"/>
              <a:gd name="connsiteY0" fmla="*/ 10070 h 10071"/>
              <a:gd name="connsiteX1" fmla="*/ 0 w 11836"/>
              <a:gd name="connsiteY1" fmla="*/ 9 h 10071"/>
              <a:gd name="connsiteX2" fmla="*/ 11779 w 11836"/>
              <a:gd name="connsiteY2" fmla="*/ 0 h 10071"/>
              <a:gd name="connsiteX3" fmla="*/ 11817 w 11836"/>
              <a:gd name="connsiteY3" fmla="*/ 10035 h 10071"/>
              <a:gd name="connsiteX4" fmla="*/ 8864 w 11836"/>
              <a:gd name="connsiteY4" fmla="*/ 10070 h 10071"/>
              <a:gd name="connsiteX5" fmla="*/ 6145 w 11836"/>
              <a:gd name="connsiteY5" fmla="*/ 10070 h 10071"/>
              <a:gd name="connsiteX0" fmla="*/ 6145 w 11836"/>
              <a:gd name="connsiteY0" fmla="*/ 10070 h 10078"/>
              <a:gd name="connsiteX1" fmla="*/ 0 w 11836"/>
              <a:gd name="connsiteY1" fmla="*/ 9 h 10078"/>
              <a:gd name="connsiteX2" fmla="*/ 11779 w 11836"/>
              <a:gd name="connsiteY2" fmla="*/ 0 h 10078"/>
              <a:gd name="connsiteX3" fmla="*/ 11817 w 11836"/>
              <a:gd name="connsiteY3" fmla="*/ 10035 h 10078"/>
              <a:gd name="connsiteX4" fmla="*/ 8864 w 11836"/>
              <a:gd name="connsiteY4" fmla="*/ 10070 h 10078"/>
              <a:gd name="connsiteX5" fmla="*/ 6145 w 11836"/>
              <a:gd name="connsiteY5" fmla="*/ 10070 h 10078"/>
              <a:gd name="connsiteX0" fmla="*/ 6130 w 11836"/>
              <a:gd name="connsiteY0" fmla="*/ 10064 h 10076"/>
              <a:gd name="connsiteX1" fmla="*/ 0 w 11836"/>
              <a:gd name="connsiteY1" fmla="*/ 9 h 10076"/>
              <a:gd name="connsiteX2" fmla="*/ 11779 w 11836"/>
              <a:gd name="connsiteY2" fmla="*/ 0 h 10076"/>
              <a:gd name="connsiteX3" fmla="*/ 11817 w 11836"/>
              <a:gd name="connsiteY3" fmla="*/ 10035 h 10076"/>
              <a:gd name="connsiteX4" fmla="*/ 8864 w 11836"/>
              <a:gd name="connsiteY4" fmla="*/ 10070 h 10076"/>
              <a:gd name="connsiteX5" fmla="*/ 6130 w 11836"/>
              <a:gd name="connsiteY5" fmla="*/ 10064 h 10076"/>
              <a:gd name="connsiteX0" fmla="*/ 6130 w 11911"/>
              <a:gd name="connsiteY0" fmla="*/ 10110 h 10122"/>
              <a:gd name="connsiteX1" fmla="*/ 0 w 11911"/>
              <a:gd name="connsiteY1" fmla="*/ 55 h 10122"/>
              <a:gd name="connsiteX2" fmla="*/ 11864 w 11911"/>
              <a:gd name="connsiteY2" fmla="*/ 0 h 10122"/>
              <a:gd name="connsiteX3" fmla="*/ 11817 w 11911"/>
              <a:gd name="connsiteY3" fmla="*/ 10081 h 10122"/>
              <a:gd name="connsiteX4" fmla="*/ 8864 w 11911"/>
              <a:gd name="connsiteY4" fmla="*/ 10116 h 10122"/>
              <a:gd name="connsiteX5" fmla="*/ 6130 w 11911"/>
              <a:gd name="connsiteY5" fmla="*/ 10110 h 10122"/>
              <a:gd name="connsiteX0" fmla="*/ 6169 w 11950"/>
              <a:gd name="connsiteY0" fmla="*/ 10124 h 10136"/>
              <a:gd name="connsiteX1" fmla="*/ 0 w 11950"/>
              <a:gd name="connsiteY1" fmla="*/ 0 h 10136"/>
              <a:gd name="connsiteX2" fmla="*/ 11903 w 11950"/>
              <a:gd name="connsiteY2" fmla="*/ 14 h 10136"/>
              <a:gd name="connsiteX3" fmla="*/ 11856 w 11950"/>
              <a:gd name="connsiteY3" fmla="*/ 10095 h 10136"/>
              <a:gd name="connsiteX4" fmla="*/ 8903 w 11950"/>
              <a:gd name="connsiteY4" fmla="*/ 10130 h 10136"/>
              <a:gd name="connsiteX5" fmla="*/ 6169 w 11950"/>
              <a:gd name="connsiteY5" fmla="*/ 10124 h 10136"/>
              <a:gd name="connsiteX0" fmla="*/ 6143 w 11950"/>
              <a:gd name="connsiteY0" fmla="*/ 10134 h 10140"/>
              <a:gd name="connsiteX1" fmla="*/ 0 w 11950"/>
              <a:gd name="connsiteY1" fmla="*/ 0 h 10140"/>
              <a:gd name="connsiteX2" fmla="*/ 11903 w 11950"/>
              <a:gd name="connsiteY2" fmla="*/ 14 h 10140"/>
              <a:gd name="connsiteX3" fmla="*/ 11856 w 11950"/>
              <a:gd name="connsiteY3" fmla="*/ 10095 h 10140"/>
              <a:gd name="connsiteX4" fmla="*/ 8903 w 11950"/>
              <a:gd name="connsiteY4" fmla="*/ 10130 h 10140"/>
              <a:gd name="connsiteX5" fmla="*/ 6143 w 11950"/>
              <a:gd name="connsiteY5" fmla="*/ 10134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50" h="10140">
                <a:moveTo>
                  <a:pt x="6143" y="10134"/>
                </a:moveTo>
                <a:lnTo>
                  <a:pt x="0" y="0"/>
                </a:lnTo>
                <a:lnTo>
                  <a:pt x="11903" y="14"/>
                </a:lnTo>
                <a:cubicBezTo>
                  <a:pt x="12085" y="3388"/>
                  <a:pt x="11674" y="6765"/>
                  <a:pt x="11856" y="10095"/>
                </a:cubicBezTo>
                <a:lnTo>
                  <a:pt x="8903" y="10130"/>
                </a:lnTo>
                <a:cubicBezTo>
                  <a:pt x="8893" y="10141"/>
                  <a:pt x="6146" y="10146"/>
                  <a:pt x="6143" y="10134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endParaRPr lang="en-US" dirty="0"/>
          </a:p>
          <a:p>
            <a:pPr lvl="1"/>
            <a:r>
              <a:rPr lang="en-US" dirty="0"/>
              <a:t>Click here to insert picture. Use “0_Master Title Alternate” if no picture is available.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58A846-5ED4-B844-982F-5D7B0EE4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7" y="6236949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55" y="1708972"/>
            <a:ext cx="3932237" cy="183676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1C18A-EA36-0344-92BB-CDD32A8D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84031"/>
            <a:ext cx="6172200" cy="51007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14BB-0CF6-D049-8CAF-EC710B6E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76033F-64BB-2A47-817E-E73C9A9DAE7F}"/>
              </a:ext>
            </a:extLst>
          </p:cNvPr>
          <p:cNvCxnSpPr>
            <a:cxnSpLocks/>
          </p:cNvCxnSpPr>
          <p:nvPr userDrawn="1"/>
        </p:nvCxnSpPr>
        <p:spPr>
          <a:xfrm>
            <a:off x="5259388" y="1005840"/>
            <a:ext cx="2286000" cy="0"/>
          </a:xfrm>
          <a:prstGeom prst="line">
            <a:avLst/>
          </a:prstGeom>
          <a:ln w="28575">
            <a:solidFill>
              <a:srgbClr val="ED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4DB44-9110-5341-B49F-42CBD1E52496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2CD951-F376-8043-BE60-8F2875C71AB0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D41992-4339-4645-B2D9-D80921E21641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C49-C515-E540-AA79-687B5DE9F789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921EB3-098C-FF4E-8086-076911FD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21E0B52-0654-2148-B5A5-5098755C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18B7F71-D4A3-514A-9385-F66ECF8C4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96329" y="0"/>
            <a:ext cx="616585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71F5B-BFFF-9C45-B6D5-AB3C2BF2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87" y="1651000"/>
            <a:ext cx="3932237" cy="1924165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60EB-12D1-FB49-8287-EBC9D39E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864781"/>
            <a:ext cx="3932237" cy="241998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867B10-74AE-9A4B-A864-95738378372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3F6269-14EF-B74D-9EBA-E6EE2247686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F0313-B195-164A-9CBB-CA2D03200C2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7BA8A-AA27-2345-BBEE-FAFC56F3FF8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33C825-E6E7-5D44-A6A5-98C491CD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C16292F-5A77-B34F-A905-45EDE03F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49A0C-562D-674D-BC93-D2E859C4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0E267-5597-C745-B3FF-CE619AC60A90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0847F-2A96-944F-83A8-B7E65AB66988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C8E85-53DA-B045-93E5-F81DEF8DE69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D3635-3BD7-844E-84CE-464792317E24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53AA141-9D52-FD40-B3BD-054CC365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3A6D48-E54E-9743-B21D-2D1D07C7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Master-Title-Altern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29-202E-6147-9ACC-21C7EFA22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756" y="2335009"/>
            <a:ext cx="8231983" cy="138630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9863-3C9F-414F-A610-A3340030C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757" y="4106360"/>
            <a:ext cx="8231982" cy="1599615"/>
          </a:xfrm>
        </p:spPr>
        <p:txBody>
          <a:bodyPr/>
          <a:lstStyle>
            <a:lvl1pPr marL="0" indent="0" algn="l">
              <a:buNone/>
              <a:defRPr sz="2400" i="1">
                <a:solidFill>
                  <a:srgbClr val="32BC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C68253-D630-3740-B23E-3D3FCF3B98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696" y="2934014"/>
            <a:ext cx="1271146" cy="989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1682ED-6A09-3B4E-B34B-10D82B2C92FE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C54664-926F-FC49-B9E6-6B6F545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9756" y="6243576"/>
            <a:ext cx="5387340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16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EA8FB-98BA-CD42-9C00-975C896DFAF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5C412-2F77-404B-8A1A-046BE5773F0E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6D820F-34CA-F348-A950-1385B5F548FA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1A2E-2134-514E-84D7-7177CF476A00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5542270-3783-7843-B01E-8BB640BC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4D616BE-61EB-204D-9812-7FF37743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Nav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2A3F3D-09C9-0B4B-9C77-1284B2D546D8}"/>
              </a:ext>
            </a:extLst>
          </p:cNvPr>
          <p:cNvSpPr/>
          <p:nvPr userDrawn="1"/>
        </p:nvSpPr>
        <p:spPr>
          <a:xfrm>
            <a:off x="12063983" y="-1"/>
            <a:ext cx="207845" cy="6858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2BC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FFAB4-42AC-3D44-9120-347B955EE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292" y="631850"/>
            <a:ext cx="1283182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DFB1C-DDAC-8A29-8C29-F55D6566EF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3155" y="451397"/>
            <a:ext cx="1005840" cy="430059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DBE7E2-20A2-A44B-8555-E3C4514B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F447C55-EC39-E94B-864F-488FB68E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0596-8039-FF4F-AB88-9D92B78B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AC81F-16A2-9842-B43A-A9F00882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10ACE-98AD-0A49-A109-10EEC1E0AF5B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5FBFA-94CD-C713-2359-A6BEFB932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4375" y="45028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-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5854-5E7C-3941-A103-6F107AC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600"/>
            <a:ext cx="10515600" cy="189693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BB26-F139-2D46-9EAE-52EAF1B5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33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9931-FCD6-D54C-8A22-1B5EE518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6E763C-F772-9A4B-AACE-4D0F38496CE7}"/>
              </a:ext>
            </a:extLst>
          </p:cNvPr>
          <p:cNvSpPr/>
          <p:nvPr userDrawn="1"/>
        </p:nvSpPr>
        <p:spPr>
          <a:xfrm>
            <a:off x="12062178" y="0"/>
            <a:ext cx="259644" cy="6858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600BD-048E-3B4D-B298-CFACCB2DF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7960" y="451930"/>
            <a:ext cx="1005840" cy="43005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641D9-19B0-D042-9C0C-7BE1BC57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5150" y="6284766"/>
            <a:ext cx="1844040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C1691AE-F2D3-3A49-8170-56A8B9A1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3352972" cy="397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D3B7-4299-BD42-A800-FA0E526F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6" y="337293"/>
            <a:ext cx="9528208" cy="87822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0E6D-D227-D34D-80EA-0C818EF4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41"/>
            <a:ext cx="10515600" cy="41543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38F2-2AE1-3646-8AB1-B48D7C28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781CE7-FB42-3F4B-96E2-C96A4F047F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405288"/>
            <a:ext cx="10521950" cy="725152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4D684A-65EB-4842-BA75-9CA57A0CA164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01BDDA-F7F9-AC4E-9DDA-B75E07AA3964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9506D-48E7-5C43-BC71-CC9550027895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8679C-1E3E-E942-B3FD-052F4F183FC8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915B03C-2FE0-CE4B-A906-0A88AF4C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48C308-8E97-CC4F-B409-A3D8D31C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DA24-7E0B-5243-BB2B-661E80D0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499333" cy="77485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BFD7-2B2B-764C-81EE-5C31B9C5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8D6E7-65B2-3D40-BC24-CB46C805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8443"/>
            <a:ext cx="5181600" cy="43710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54E1-4DF0-0944-8A06-B4E5F132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4FC47C1-8561-4249-965F-264EDFD0C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6368"/>
            <a:ext cx="518795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F23AE8-6A90-F446-9096-EE8016181C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21068"/>
            <a:ext cx="5181600" cy="587375"/>
          </a:xfrm>
        </p:spPr>
        <p:txBody>
          <a:bodyPr/>
          <a:lstStyle>
            <a:lvl1pPr>
              <a:defRPr i="1">
                <a:solidFill>
                  <a:srgbClr val="32BCA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AECBA-2CAD-0C4D-87F2-ADC58FF68D18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E9EDD2-29E8-DA4E-8715-95FC046407B7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71F66-CA92-4847-AB4D-6FBB1C506119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EE7C4-918A-2046-96B4-F8D081706E93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4B7146D-5D96-8246-85D8-F15DCF53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A3ABD92-E609-4647-A7B0-3AD1A3F2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0E86-B487-224A-B34E-E64BDA92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37293"/>
            <a:ext cx="9509760" cy="98954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6DE6-951D-B545-A819-872FB278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6464A-64C7-A047-9F24-9B9AA5110B81}"/>
              </a:ext>
            </a:extLst>
          </p:cNvPr>
          <p:cNvSpPr/>
          <p:nvPr userDrawn="1"/>
        </p:nvSpPr>
        <p:spPr>
          <a:xfrm>
            <a:off x="12062179" y="0"/>
            <a:ext cx="129822" cy="2286000"/>
          </a:xfrm>
          <a:prstGeom prst="rect">
            <a:avLst/>
          </a:prstGeom>
          <a:solidFill>
            <a:srgbClr val="292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00BCA-69ED-4E4E-BC6A-F8A00B5F38D3}"/>
              </a:ext>
            </a:extLst>
          </p:cNvPr>
          <p:cNvSpPr/>
          <p:nvPr userDrawn="1"/>
        </p:nvSpPr>
        <p:spPr>
          <a:xfrm>
            <a:off x="12062179" y="2286000"/>
            <a:ext cx="129822" cy="2286000"/>
          </a:xfrm>
          <a:prstGeom prst="rect">
            <a:avLst/>
          </a:prstGeom>
          <a:solidFill>
            <a:srgbClr val="32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73202-8C26-BA46-8B5B-A6EA4E9A0B1D}"/>
              </a:ext>
            </a:extLst>
          </p:cNvPr>
          <p:cNvSpPr/>
          <p:nvPr userDrawn="1"/>
        </p:nvSpPr>
        <p:spPr>
          <a:xfrm>
            <a:off x="12062179" y="4572654"/>
            <a:ext cx="129822" cy="114300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99026-C433-D84B-A50C-5D4B0F0BD67A}"/>
              </a:ext>
            </a:extLst>
          </p:cNvPr>
          <p:cNvSpPr/>
          <p:nvPr userDrawn="1"/>
        </p:nvSpPr>
        <p:spPr>
          <a:xfrm>
            <a:off x="12062179" y="5715654"/>
            <a:ext cx="129822" cy="1143000"/>
          </a:xfrm>
          <a:prstGeom prst="rect">
            <a:avLst/>
          </a:prstGeom>
          <a:solidFill>
            <a:srgbClr val="279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6E12B63-A03A-1D4D-9DBA-CA18A1B5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1500" y="6284766"/>
            <a:ext cx="1844040" cy="397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AC38097-C0ED-B14B-95ED-EAE611B8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84766"/>
            <a:ext cx="3412524" cy="3973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2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D29D5-03BA-E24D-A61C-4AC68967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8" y="337522"/>
            <a:ext cx="8645236" cy="997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C85FE-BE5E-4244-9DF0-A822233EB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9668"/>
            <a:ext cx="10515600" cy="462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399E-62D4-E344-9B58-8B8FD85F3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78205" y="6284766"/>
            <a:ext cx="184404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2BD3-B066-9B41-91CD-096FEAFAE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9B9D1-59DC-5F4D-8BC8-5764966A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4766"/>
            <a:ext cx="2743200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FA0FA74-D639-4B4A-8DED-90CF98787C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B91A8-B9ED-E544-B6D6-BC3104C9E5E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728959" y="448043"/>
            <a:ext cx="1005840" cy="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8" r:id="rId4"/>
    <p:sldLayoutId id="2147483660" r:id="rId5"/>
    <p:sldLayoutId id="2147483659" r:id="rId6"/>
    <p:sldLayoutId id="2147483650" r:id="rId7"/>
    <p:sldLayoutId id="2147483652" r:id="rId8"/>
    <p:sldLayoutId id="2147483654" r:id="rId9"/>
    <p:sldLayoutId id="2147483656" r:id="rId10"/>
    <p:sldLayoutId id="214748366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92F6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2F6D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lbi.nih.gov/health/sickle-cell-disease" TargetMode="External"/><Relationship Id="rId2" Type="http://schemas.openxmlformats.org/officeDocument/2006/relationships/hyperlink" Target="https://www.cdc.gov/sickle-cell/complications/splenic-sequestration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F144-82C3-B843-9CF8-49EDE09F1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Sickle Cell Disease in Children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9DE9B-8246-A84D-B4BA-B6A3FAB26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Avel </a:t>
            </a:r>
            <a:r>
              <a:rPr lang="en-US" dirty="0" err="1">
                <a:latin typeface="Century Gothic"/>
              </a:rPr>
              <a:t>eSchool</a:t>
            </a:r>
            <a:r>
              <a:rPr lang="en-US" dirty="0">
                <a:latin typeface="Century Gothic"/>
              </a:rPr>
              <a:t> Health</a:t>
            </a:r>
            <a:endParaRPr lang="en-US" dirty="0"/>
          </a:p>
          <a:p>
            <a:r>
              <a:rPr lang="en-US" dirty="0">
                <a:latin typeface="Century Gothic"/>
              </a:rPr>
              <a:t>Created by Amanda Allison, RNC 1/2025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CD0AA-E59F-6E4E-84FC-D4C51576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284766"/>
            <a:ext cx="5387340" cy="397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  <p:pic>
        <p:nvPicPr>
          <p:cNvPr id="4" name="Picture 3" descr="A young child smiling at the camera&#10;&#10;Description automatically generated">
            <a:extLst>
              <a:ext uri="{FF2B5EF4-FFF2-40B4-BE49-F238E27FC236}">
                <a16:creationId xmlns:a16="http://schemas.microsoft.com/office/drawing/2014/main" id="{A6CFCB3E-B1F1-4EA8-A15F-F6B21B9C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67" y="169294"/>
            <a:ext cx="5190080" cy="61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6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4F07-4859-744A-850B-36BBEC6A0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523601"/>
            <a:ext cx="10515600" cy="2595176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What is Sickle Cell Disease (SCD)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74FD-34F6-DA47-B53D-0EFF70036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A life-long, genetic condition that affects red blood cells. It causes red blood cells to become hard and sickle-shaped, making it hard for them to move through the blood stream. These red blood cells can get stuck leading to pain, infection and other complications.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D12E6-36B8-3749-8F5A-FD892D8C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9A48E-DAC1-774B-9989-E371682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783" y="6284766"/>
            <a:ext cx="5387340" cy="397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Property of </a:t>
            </a:r>
            <a:r>
              <a:rPr lang="en-US" dirty="0" err="1"/>
              <a:t>Avel</a:t>
            </a:r>
            <a:r>
              <a:rPr lang="en-US" dirty="0"/>
              <a:t> </a:t>
            </a:r>
            <a:r>
              <a:rPr lang="en-US" dirty="0" err="1"/>
              <a:t>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3324-87C2-B747-99F9-19F11528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4A3D-9C7D-AE43-B0EA-33B475DAEB79}"/>
              </a:ext>
            </a:extLst>
          </p:cNvPr>
          <p:cNvSpPr txBox="1">
            <a:spLocks/>
          </p:cNvSpPr>
          <p:nvPr/>
        </p:nvSpPr>
        <p:spPr>
          <a:xfrm>
            <a:off x="32385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  <p:pic>
        <p:nvPicPr>
          <p:cNvPr id="8" name="Picture 7" descr="A diagram of blood cells&#10;&#10;Description automatically generated">
            <a:extLst>
              <a:ext uri="{FF2B5EF4-FFF2-40B4-BE49-F238E27FC236}">
                <a16:creationId xmlns:a16="http://schemas.microsoft.com/office/drawing/2014/main" id="{27D9189E-00CB-55AE-8AF4-1486D105A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53" y="919238"/>
            <a:ext cx="7946571" cy="5031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C785B-799B-47A9-1EBD-C3E17FADDFB9}"/>
              </a:ext>
            </a:extLst>
          </p:cNvPr>
          <p:cNvSpPr txBox="1"/>
          <p:nvPr/>
        </p:nvSpPr>
        <p:spPr>
          <a:xfrm>
            <a:off x="1192590" y="1710871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Sickle cells don't carry oxygen well throughout the body which can lead to getting tired easily, slow growth rates, difficulty learning, </a:t>
            </a:r>
            <a:r>
              <a:rPr lang="en-US"/>
              <a:t>concentrating and a higher rate of asthma.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3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1D29-9DBF-714F-9152-5DBC7A44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523600"/>
            <a:ext cx="10515600" cy="249847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Staying Safe and Healthy in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3324-87C2-B747-99F9-19F11528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4A3D-9C7D-AE43-B0EA-33B475DAEB79}"/>
              </a:ext>
            </a:extLst>
          </p:cNvPr>
          <p:cNvSpPr txBox="1">
            <a:spLocks/>
          </p:cNvSpPr>
          <p:nvPr/>
        </p:nvSpPr>
        <p:spPr>
          <a:xfrm>
            <a:off x="32385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5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8DB3-3C36-2442-A284-3438DF65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16620"/>
            <a:ext cx="9499333" cy="66790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/>
              </a:rPr>
              <a:t>Health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8897-BCDB-634D-BF82-FBFE5745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295" y="1376253"/>
            <a:ext cx="5242076" cy="46734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latin typeface="Century Gothic"/>
              </a:rPr>
              <a:t>Sickle cells can stick together and get trapped, causing pain that can be significant, and possibly organ damage.</a:t>
            </a:r>
            <a:endParaRPr lang="en-US" b="1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Check a temperature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Drink water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Administer pain medication, if there is no fever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Use warm packs and massage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Rest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DO NOT APPLY ICE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Notify parent/guardian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Return to class as soon as possible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If pain is not controlled after 2 hours student should go home, consider appointment with provider or ER per parent.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A567-2AAB-5D4C-8D2D-8D30CF1C1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629" y="2561586"/>
            <a:ext cx="5254171" cy="17463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/>
              </a:rPr>
              <a:t>For minor bump, bruises, etc. Utilize elevation, pain medication if needed.  </a:t>
            </a:r>
            <a:endParaRPr lang="en-US" dirty="0"/>
          </a:p>
          <a:p>
            <a:r>
              <a:rPr lang="en-US" b="1" dirty="0">
                <a:latin typeface="Century Gothic"/>
              </a:rPr>
              <a:t>              </a:t>
            </a:r>
            <a:r>
              <a:rPr lang="en-US" b="1" i="1" dirty="0">
                <a:latin typeface="Century Gothic"/>
              </a:rPr>
              <a:t>     DO NOT USE ICE</a:t>
            </a:r>
            <a:endParaRPr lang="en-US" i="1"/>
          </a:p>
          <a:p>
            <a:r>
              <a:rPr lang="en-US" b="1" dirty="0">
                <a:latin typeface="Century Gothic"/>
              </a:rPr>
              <a:t>Ice can cause constriction of the blood vessels and cause and increase in pain.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4B221-C2A3-9149-8C26-3081CC2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3A366-6472-1343-A843-30BE0ED29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295" y="1084463"/>
            <a:ext cx="5248426" cy="2970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Century Gothic"/>
              </a:rPr>
              <a:t>Pain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38C67E-2326-C046-8463-72E27A156956}"/>
              </a:ext>
            </a:extLst>
          </p:cNvPr>
          <p:cNvSpPr txBox="1">
            <a:spLocks/>
          </p:cNvSpPr>
          <p:nvPr/>
        </p:nvSpPr>
        <p:spPr>
          <a:xfrm>
            <a:off x="355599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8DB3-3C36-2442-A284-3438DF65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16620"/>
            <a:ext cx="9499333" cy="66790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/>
              </a:rPr>
              <a:t>Health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8897-BCDB-634D-BF82-FBFE5745A8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/>
              </a:rPr>
              <a:t>Red blood cells can also get trapped in the spleen causing it to enlarge and not function properly, leading to a higher risk for infection.</a:t>
            </a:r>
            <a:endParaRPr lang="en-US" sz="1800" b="1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If the student has a fever over 101 immediately call family who will contact the clinic.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DO NOT give ibuprofen or acetaminophen.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Students take longer to heal, may have more frequent or longer periods of absences. </a:t>
            </a:r>
            <a:endParaRPr lang="en-US" dirty="0"/>
          </a:p>
          <a:p>
            <a:pPr marL="285750" indent="-285750"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A567-2AAB-5D4C-8D2D-8D30CF1C1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/>
              </a:rPr>
              <a:t>Due to the clumping of sickled red blood cells students are at an increased risk for stroke. </a:t>
            </a:r>
            <a:endParaRPr lang="en-US" b="1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Call 911 if a student ever displays:</a:t>
            </a:r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Sudden changes in vision or balance</a:t>
            </a:r>
            <a:endParaRPr lang="en-US" dirty="0"/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Inability to move arms or legs normally</a:t>
            </a:r>
            <a:endParaRPr lang="en-US" dirty="0"/>
          </a:p>
          <a:p>
            <a:pPr marL="971550" lvl="1">
              <a:buFont typeface="Courier New" panose="020B0604020202020204" pitchFamily="34" charset="0"/>
              <a:buChar char="o"/>
            </a:pPr>
            <a:r>
              <a:rPr lang="en-US" dirty="0">
                <a:latin typeface="Century Gothic"/>
              </a:rPr>
              <a:t>Difficulty speaking</a:t>
            </a:r>
            <a:endParaRPr lang="en-US" dirty="0"/>
          </a:p>
          <a:p>
            <a:pPr marL="971550" lvl="1" indent="-285750">
              <a:buFont typeface="Courier New" panose="020B0604020202020204" pitchFamily="34" charset="0"/>
              <a:buChar char="o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4B221-C2A3-9149-8C26-3081CC2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3A366-6472-1343-A843-30BE0ED29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Infection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DD046-DD10-584B-BE1E-E312BFEB1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Stroke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38C67E-2326-C046-8463-72E27A156956}"/>
              </a:ext>
            </a:extLst>
          </p:cNvPr>
          <p:cNvSpPr txBox="1">
            <a:spLocks/>
          </p:cNvSpPr>
          <p:nvPr/>
        </p:nvSpPr>
        <p:spPr>
          <a:xfrm>
            <a:off x="355599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8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8DB3-3C36-2442-A284-3438DF65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16620"/>
            <a:ext cx="9499333" cy="66790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/>
              </a:rPr>
              <a:t>Health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F8897-BCDB-634D-BF82-FBFE5745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443"/>
            <a:ext cx="5242076" cy="2290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/>
              </a:rPr>
              <a:t>Sickle cells can also damage kidneys, making it harder for them to concentrate their urine.</a:t>
            </a:r>
            <a:endParaRPr lang="en-US" sz="1800" b="1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Students should be allowed to use the restroom as often as needed.</a:t>
            </a:r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Expect it will be more frequent </a:t>
            </a:r>
            <a:r>
              <a:rPr lang="en-US">
                <a:latin typeface="Century Gothic"/>
              </a:rPr>
              <a:t>than</a:t>
            </a:r>
            <a:r>
              <a:rPr lang="en-US" dirty="0">
                <a:latin typeface="Century Gothic"/>
              </a:rPr>
              <a:t> students without SCD.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DA567-2AAB-5D4C-8D2D-8D30CF1C14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/>
              </a:rPr>
              <a:t>Exercise is encouraged, with guidelines.</a:t>
            </a:r>
            <a:endParaRPr lang="en-US" b="1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Allow rest as needed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Student should be well hydrated prior and during activity</a:t>
            </a:r>
            <a:endParaRPr lang="en-US" dirty="0"/>
          </a:p>
          <a:p>
            <a:pPr marL="285750" indent="-285750">
              <a:buChar char="•"/>
            </a:pPr>
            <a:r>
              <a:rPr lang="en-US" dirty="0">
                <a:latin typeface="Century Gothic"/>
              </a:rPr>
              <a:t>Allow modification or rest if student is having pain, fatigue or shortness of breath</a:t>
            </a:r>
            <a:endParaRPr lang="en-US" dirty="0"/>
          </a:p>
          <a:p>
            <a:pPr marL="971550" lvl="1" indent="-285750">
              <a:buFont typeface="Courier New" panose="020B0604020202020204" pitchFamily="34" charset="0"/>
              <a:buChar char="o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4B221-C2A3-9149-8C26-3081CC28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t>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3A366-6472-1343-A843-30BE0ED29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Kidneys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8DD046-DD10-584B-BE1E-E312BFEB1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Exercise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38C67E-2326-C046-8463-72E27A156956}"/>
              </a:ext>
            </a:extLst>
          </p:cNvPr>
          <p:cNvSpPr txBox="1">
            <a:spLocks/>
          </p:cNvSpPr>
          <p:nvPr/>
        </p:nvSpPr>
        <p:spPr>
          <a:xfrm>
            <a:off x="355599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CCD7D-C400-E175-9DD7-A8EA01ED3442}"/>
              </a:ext>
            </a:extLst>
          </p:cNvPr>
          <p:cNvSpPr txBox="1"/>
          <p:nvPr/>
        </p:nvSpPr>
        <p:spPr>
          <a:xfrm>
            <a:off x="732972" y="41922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32BCAD"/>
                </a:solidFill>
              </a:rPr>
              <a:t>Fluids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6502B-27F2-1569-A9E2-6920FCAF8BE8}"/>
              </a:ext>
            </a:extLst>
          </p:cNvPr>
          <p:cNvSpPr txBox="1"/>
          <p:nvPr/>
        </p:nvSpPr>
        <p:spPr>
          <a:xfrm>
            <a:off x="732971" y="4555066"/>
            <a:ext cx="424300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292F6D"/>
                </a:solidFill>
                <a:cs typeface="Segoe UI"/>
              </a:rPr>
              <a:t>Fluids help keep the sickle cells from clogging small vessels.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solidFill>
                  <a:srgbClr val="292F6D"/>
                </a:solidFill>
                <a:cs typeface="Arial"/>
              </a:rPr>
              <a:t>Allow students to have water bottles in class and encourage then to drink water.</a:t>
            </a:r>
          </a:p>
        </p:txBody>
      </p:sp>
    </p:spTree>
    <p:extLst>
      <p:ext uri="{BB962C8B-B14F-4D97-AF65-F5344CB8AC3E}">
        <p14:creationId xmlns:p14="http://schemas.microsoft.com/office/powerpoint/2010/main" val="158589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6DBF-2595-15CE-03C1-13A8788A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04" y="289886"/>
            <a:ext cx="10515600" cy="929314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7F4CB-109E-BC84-19FE-9B12AB232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945" y="1560944"/>
            <a:ext cx="10515600" cy="260085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US" dirty="0">
                <a:latin typeface="Century Gothic"/>
              </a:rPr>
              <a:t>Children's Minnesota. Sickle Cell Disease (SCD) A Guide for School Nurses/Educators.</a:t>
            </a:r>
          </a:p>
          <a:p>
            <a:pPr marL="342900" indent="-342900">
              <a:buChar char="•"/>
            </a:pPr>
            <a:r>
              <a:rPr lang="en-US" dirty="0">
                <a:latin typeface="Century Gothic"/>
              </a:rPr>
              <a:t>Website: Centers for Disease Control. Article: "Complications of SCD: Splenic Sequestration". </a:t>
            </a:r>
            <a:r>
              <a:rPr lang="en-US" dirty="0">
                <a:latin typeface="Century Gothic"/>
                <a:hlinkClick r:id="rId2"/>
              </a:rPr>
              <a:t>https://www.cdc.gov/sickle-cell/complications/splenic-sequestration.html</a:t>
            </a:r>
            <a:r>
              <a:rPr lang="en-US" dirty="0">
                <a:latin typeface="Century Gothic"/>
              </a:rPr>
              <a:t> </a:t>
            </a:r>
          </a:p>
          <a:p>
            <a:pPr marL="342900" indent="-342900">
              <a:buChar char="•"/>
            </a:pPr>
            <a:r>
              <a:rPr lang="en-US" dirty="0">
                <a:latin typeface="Century Gothic"/>
              </a:rPr>
              <a:t>Website: National Heart, Lung, and Blood Institute. Article: "What Is Sickle Cell Disease?". </a:t>
            </a:r>
            <a:r>
              <a:rPr lang="en-US" dirty="0">
                <a:latin typeface="Century Gothic"/>
                <a:hlinkClick r:id="rId3"/>
              </a:rPr>
              <a:t>https://www.nhlbi.nih.gov/health/sickle-cell-disease</a:t>
            </a:r>
            <a:r>
              <a:rPr lang="en-US" dirty="0">
                <a:latin typeface="Century Gothic"/>
              </a:rPr>
              <a:t>. </a:t>
            </a:r>
          </a:p>
          <a:p>
            <a:endParaRPr lang="en-US" dirty="0">
              <a:latin typeface="Century Gothic"/>
            </a:endParaRPr>
          </a:p>
          <a:p>
            <a:pPr marL="342900" indent="-342900">
              <a:buChar char="•"/>
            </a:pPr>
            <a:endParaRPr lang="en-US" dirty="0">
              <a:latin typeface="Century Gothic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D09AD-8551-D425-0405-38CCEE5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0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0BAF-8DF5-FA46-A988-CE3A0825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708C-88A5-C046-BFEF-A8EAAC490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time is greatly appreciated.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3D57C-3469-5841-80F9-BB16917E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0FA74-D639-4B4A-8DED-90CF98787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7B62E-F97C-0A4D-A09D-7FD5F98FC161}"/>
              </a:ext>
            </a:extLst>
          </p:cNvPr>
          <p:cNvSpPr txBox="1">
            <a:spLocks/>
          </p:cNvSpPr>
          <p:nvPr/>
        </p:nvSpPr>
        <p:spPr>
          <a:xfrm>
            <a:off x="335280" y="6284766"/>
            <a:ext cx="3379573" cy="397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Property of Avel eCare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vel eCare 3">
      <a:dk1>
        <a:srgbClr val="282F6C"/>
      </a:dk1>
      <a:lt1>
        <a:srgbClr val="FFFFFF"/>
      </a:lt1>
      <a:dk2>
        <a:srgbClr val="31BBAD"/>
      </a:dk2>
      <a:lt2>
        <a:srgbClr val="BDBFC0"/>
      </a:lt2>
      <a:accent1>
        <a:srgbClr val="282F6C"/>
      </a:accent1>
      <a:accent2>
        <a:srgbClr val="31BBAD"/>
      </a:accent2>
      <a:accent3>
        <a:srgbClr val="BEBFC0"/>
      </a:accent3>
      <a:accent4>
        <a:srgbClr val="ED1C29"/>
      </a:accent4>
      <a:accent5>
        <a:srgbClr val="2696A9"/>
      </a:accent5>
      <a:accent6>
        <a:srgbClr val="FEFFF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3979FF5588F42BCA954E54FE8D8D0" ma:contentTypeVersion="20" ma:contentTypeDescription="Create a new document." ma:contentTypeScope="" ma:versionID="f5ef2932eb8d95f509e3f73232bdff4c">
  <xsd:schema xmlns:xsd="http://www.w3.org/2001/XMLSchema" xmlns:xs="http://www.w3.org/2001/XMLSchema" xmlns:p="http://schemas.microsoft.com/office/2006/metadata/properties" xmlns:ns1="http://schemas.microsoft.com/sharepoint/v3" xmlns:ns2="2e95901f-a723-4905-b3f2-6989ccbac2c8" xmlns:ns3="5e39ea39-3f21-4e40-bcaa-806aa1e92b5b" xmlns:ns4="http://schemas.microsoft.com/sharepoint/v4" targetNamespace="http://schemas.microsoft.com/office/2006/metadata/properties" ma:root="true" ma:fieldsID="394a1c8bbecbfe50e39b729c4356b083" ns1:_="" ns2:_="" ns3:_="" ns4:_="">
    <xsd:import namespace="http://schemas.microsoft.com/sharepoint/v3"/>
    <xsd:import namespace="2e95901f-a723-4905-b3f2-6989ccbac2c8"/>
    <xsd:import namespace="5e39ea39-3f21-4e40-bcaa-806aa1e92b5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1:PublishingStartDate" minOccurs="0"/>
                <xsd:element ref="ns1:PublishingExpirationDate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3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5901f-a723-4905-b3f2-6989ccbac2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271505-e103-44d9-a85f-ae4b19ce6bb1}" ma:internalName="TaxCatchAll" ma:showField="CatchAllData" ma:web="2e95901f-a723-4905-b3f2-6989ccbac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9ea39-3f21-4e40-bcaa-806aa1e92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3c75970-4b09-43e9-883a-9844b639ee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95901f-a723-4905-b3f2-6989ccbac2c8" xsi:nil="true"/>
    <lcf76f155ced4ddcb4097134ff3c332f xmlns="5e39ea39-3f21-4e40-bcaa-806aa1e92b5b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  <_dlc_DocId xmlns="2e95901f-a723-4905-b3f2-6989ccbac2c8">7CK2SQNXSDD2-303939665-39570</_dlc_DocId>
    <_dlc_DocIdUrl xmlns="2e95901f-a723-4905-b3f2-6989ccbac2c8">
      <Url>https://avelecare.sharepoint.com/sites/SchoolHealth/_layouts/15/DocIdRedir.aspx?ID=7CK2SQNXSDD2-303939665-39570</Url>
      <Description>7CK2SQNXSDD2-303939665-39570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3CB2548-B735-4425-8434-F2A288377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E2007-CF56-4210-8585-7710D05A11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4C67E62-42AB-4D67-B52A-FB5B31C02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95901f-a723-4905-b3f2-6989ccbac2c8"/>
    <ds:schemaRef ds:uri="5e39ea39-3f21-4e40-bcaa-806aa1e92b5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A1CADCC-B21F-4497-93DC-195FFCD7924D}">
  <ds:schemaRefs>
    <ds:schemaRef ds:uri="http://schemas.microsoft.com/office/2006/metadata/properties"/>
    <ds:schemaRef ds:uri="http://schemas.microsoft.com/office/infopath/2007/PartnerControls"/>
    <ds:schemaRef ds:uri="32010946-6018-4953-99e9-2ebad59b3f7b"/>
    <ds:schemaRef ds:uri="54066e9b-968a-4c1b-83d6-fd9bb76a8136"/>
    <ds:schemaRef ds:uri="2e95901f-a723-4905-b3f2-6989ccbac2c8"/>
    <ds:schemaRef ds:uri="5e39ea39-3f21-4e40-bcaa-806aa1e92b5b"/>
    <ds:schemaRef ds:uri="http://schemas.microsoft.com/sharepoint/v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650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Sickle Cell Disease in Children</vt:lpstr>
      <vt:lpstr>What is Sickle Cell Disease (SCD)</vt:lpstr>
      <vt:lpstr>PowerPoint Presentation</vt:lpstr>
      <vt:lpstr>Staying Safe and Healthy in School</vt:lpstr>
      <vt:lpstr>Health Considerations</vt:lpstr>
      <vt:lpstr>Health Considerations</vt:lpstr>
      <vt:lpstr>Health Considerations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392</cp:revision>
  <dcterms:created xsi:type="dcterms:W3CDTF">2022-04-14T19:48:53Z</dcterms:created>
  <dcterms:modified xsi:type="dcterms:W3CDTF">2025-01-20T15:25:15Z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0x0101006843979FF5588F42BCA954E54FE8D8D0</vt:lpwstr>
  </property>
  <property fmtid="{D5CDD505-2E9C-101B-9397-08002B2CF9AE}" pid="3" name="_dlc_DocIdItemGuid">
    <vt:lpwstr>795afc69-4824-40e6-ac9b-60ffbe6b298d</vt:lpwstr>
  </property>
  <property fmtid="{D5CDD505-2E9C-101B-9397-08002B2CF9AE}" pid="4" name="MediaServiceImageTags">
    <vt:lpwstr/>
  </property>
</Properties>
</file>