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5"/>
  </p:notesMasterIdLst>
  <p:sldIdLst>
    <p:sldId id="256" r:id="rId6"/>
    <p:sldId id="271" r:id="rId7"/>
    <p:sldId id="272" r:id="rId8"/>
    <p:sldId id="273" r:id="rId9"/>
    <p:sldId id="278" r:id="rId10"/>
    <p:sldId id="267" r:id="rId11"/>
    <p:sldId id="275" r:id="rId12"/>
    <p:sldId id="27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CAD"/>
    <a:srgbClr val="0A0705"/>
    <a:srgbClr val="292F6D"/>
    <a:srgbClr val="ED1C29"/>
    <a:srgbClr val="279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812C4-E128-944D-8641-2CCA03EF24F8}" v="157" dt="2025-01-29T18:57:35.581"/>
    <p1510:client id="{8A808E91-DA6A-884E-2AC4-A5F7BF66521A}" v="37" dt="2025-01-29T19:38:54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/>
    <p:restoredTop sz="96405"/>
  </p:normalViewPr>
  <p:slideViewPr>
    <p:cSldViewPr snapToGrid="0" snapToObjects="1">
      <p:cViewPr varScale="1">
        <p:scale>
          <a:sx n="160" d="100"/>
          <a:sy n="160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Allison" userId="S::amanda.allison@avelecare.com::0127eadc-ba51-4699-94a2-39bda0f3271b" providerId="AD" clId="Web-{8A808E91-DA6A-884E-2AC4-A5F7BF66521A}"/>
    <pc:docChg chg="addSld delSld modSld">
      <pc:chgData name="Amanda Allison" userId="S::amanda.allison@avelecare.com::0127eadc-ba51-4699-94a2-39bda0f3271b" providerId="AD" clId="Web-{8A808E91-DA6A-884E-2AC4-A5F7BF66521A}" dt="2025-01-29T19:38:54.701" v="34"/>
      <pc:docMkLst>
        <pc:docMk/>
      </pc:docMkLst>
      <pc:sldChg chg="delSp modSp add">
        <pc:chgData name="Amanda Allison" userId="S::amanda.allison@avelecare.com::0127eadc-ba51-4699-94a2-39bda0f3271b" providerId="AD" clId="Web-{8A808E91-DA6A-884E-2AC4-A5F7BF66521A}" dt="2025-01-29T19:38:48.779" v="33"/>
        <pc:sldMkLst>
          <pc:docMk/>
          <pc:sldMk cId="3877718215" sldId="267"/>
        </pc:sldMkLst>
        <pc:spChg chg="mod">
          <ac:chgData name="Amanda Allison" userId="S::amanda.allison@avelecare.com::0127eadc-ba51-4699-94a2-39bda0f3271b" providerId="AD" clId="Web-{8A808E91-DA6A-884E-2AC4-A5F7BF66521A}" dt="2025-01-29T19:37:39.199" v="22" actId="1076"/>
          <ac:spMkLst>
            <pc:docMk/>
            <pc:sldMk cId="3877718215" sldId="267"/>
            <ac:spMk id="3" creationId="{00000000-0000-0000-0000-000000000000}"/>
          </ac:spMkLst>
        </pc:spChg>
        <pc:spChg chg="mod">
          <ac:chgData name="Amanda Allison" userId="S::amanda.allison@avelecare.com::0127eadc-ba51-4699-94a2-39bda0f3271b" providerId="AD" clId="Web-{8A808E91-DA6A-884E-2AC4-A5F7BF66521A}" dt="2025-01-29T19:37:47.231" v="23" actId="1076"/>
          <ac:spMkLst>
            <pc:docMk/>
            <pc:sldMk cId="3877718215" sldId="267"/>
            <ac:spMk id="4" creationId="{00000000-0000-0000-0000-000000000000}"/>
          </ac:spMkLst>
        </pc:spChg>
        <pc:spChg chg="del">
          <ac:chgData name="Amanda Allison" userId="S::amanda.allison@avelecare.com::0127eadc-ba51-4699-94a2-39bda0f3271b" providerId="AD" clId="Web-{8A808E91-DA6A-884E-2AC4-A5F7BF66521A}" dt="2025-01-29T19:36:46.682" v="7"/>
          <ac:spMkLst>
            <pc:docMk/>
            <pc:sldMk cId="3877718215" sldId="267"/>
            <ac:spMk id="5" creationId="{00000000-0000-0000-0000-000000000000}"/>
          </ac:spMkLst>
        </pc:spChg>
        <pc:spChg chg="del">
          <ac:chgData name="Amanda Allison" userId="S::amanda.allison@avelecare.com::0127eadc-ba51-4699-94a2-39bda0f3271b" providerId="AD" clId="Web-{8A808E91-DA6A-884E-2AC4-A5F7BF66521A}" dt="2025-01-29T19:38:48.779" v="33"/>
          <ac:spMkLst>
            <pc:docMk/>
            <pc:sldMk cId="3877718215" sldId="267"/>
            <ac:spMk id="10" creationId="{00000000-0000-0000-0000-000000000000}"/>
          </ac:spMkLst>
        </pc:spChg>
        <pc:picChg chg="del">
          <ac:chgData name="Amanda Allison" userId="S::amanda.allison@avelecare.com::0127eadc-ba51-4699-94a2-39bda0f3271b" providerId="AD" clId="Web-{8A808E91-DA6A-884E-2AC4-A5F7BF66521A}" dt="2025-01-29T19:37:25.824" v="18"/>
          <ac:picMkLst>
            <pc:docMk/>
            <pc:sldMk cId="3877718215" sldId="267"/>
            <ac:picMk id="9" creationId="{00000000-0000-0000-0000-000000000000}"/>
          </ac:picMkLst>
        </pc:picChg>
      </pc:sldChg>
      <pc:sldChg chg="delSp">
        <pc:chgData name="Amanda Allison" userId="S::amanda.allison@avelecare.com::0127eadc-ba51-4699-94a2-39bda0f3271b" providerId="AD" clId="Web-{8A808E91-DA6A-884E-2AC4-A5F7BF66521A}" dt="2025-01-29T19:38:38.513" v="29"/>
        <pc:sldMkLst>
          <pc:docMk/>
          <pc:sldMk cId="3217276015" sldId="271"/>
        </pc:sldMkLst>
        <pc:spChg chg="del">
          <ac:chgData name="Amanda Allison" userId="S::amanda.allison@avelecare.com::0127eadc-ba51-4699-94a2-39bda0f3271b" providerId="AD" clId="Web-{8A808E91-DA6A-884E-2AC4-A5F7BF66521A}" dt="2025-01-29T19:38:38.513" v="29"/>
          <ac:spMkLst>
            <pc:docMk/>
            <pc:sldMk cId="3217276015" sldId="271"/>
            <ac:spMk id="10" creationId="{00000000-0000-0000-0000-000000000000}"/>
          </ac:spMkLst>
        </pc:spChg>
      </pc:sldChg>
      <pc:sldChg chg="delSp">
        <pc:chgData name="Amanda Allison" userId="S::amanda.allison@avelecare.com::0127eadc-ba51-4699-94a2-39bda0f3271b" providerId="AD" clId="Web-{8A808E91-DA6A-884E-2AC4-A5F7BF66521A}" dt="2025-01-29T19:38:40.623" v="30"/>
        <pc:sldMkLst>
          <pc:docMk/>
          <pc:sldMk cId="2788096981" sldId="272"/>
        </pc:sldMkLst>
        <pc:spChg chg="del">
          <ac:chgData name="Amanda Allison" userId="S::amanda.allison@avelecare.com::0127eadc-ba51-4699-94a2-39bda0f3271b" providerId="AD" clId="Web-{8A808E91-DA6A-884E-2AC4-A5F7BF66521A}" dt="2025-01-29T19:38:40.623" v="30"/>
          <ac:spMkLst>
            <pc:docMk/>
            <pc:sldMk cId="2788096981" sldId="272"/>
            <ac:spMk id="10" creationId="{00000000-0000-0000-0000-000000000000}"/>
          </ac:spMkLst>
        </pc:spChg>
      </pc:sldChg>
      <pc:sldChg chg="del">
        <pc:chgData name="Amanda Allison" userId="S::amanda.allison@avelecare.com::0127eadc-ba51-4699-94a2-39bda0f3271b" providerId="AD" clId="Web-{8A808E91-DA6A-884E-2AC4-A5F7BF66521A}" dt="2025-01-29T19:35:50.087" v="0"/>
        <pc:sldMkLst>
          <pc:docMk/>
          <pc:sldMk cId="3877718215" sldId="274"/>
        </pc:sldMkLst>
      </pc:sldChg>
      <pc:sldChg chg="delSp modSp">
        <pc:chgData name="Amanda Allison" userId="S::amanda.allison@avelecare.com::0127eadc-ba51-4699-94a2-39bda0f3271b" providerId="AD" clId="Web-{8A808E91-DA6A-884E-2AC4-A5F7BF66521A}" dt="2025-01-29T19:38:54.701" v="34"/>
        <pc:sldMkLst>
          <pc:docMk/>
          <pc:sldMk cId="722815967" sldId="276"/>
        </pc:sldMkLst>
        <pc:spChg chg="mod">
          <ac:chgData name="Amanda Allison" userId="S::amanda.allison@avelecare.com::0127eadc-ba51-4699-94a2-39bda0f3271b" providerId="AD" clId="Web-{8A808E91-DA6A-884E-2AC4-A5F7BF66521A}" dt="2025-01-29T19:38:28.419" v="28" actId="14100"/>
          <ac:spMkLst>
            <pc:docMk/>
            <pc:sldMk cId="722815967" sldId="276"/>
            <ac:spMk id="2" creationId="{00000000-0000-0000-0000-000000000000}"/>
          </ac:spMkLst>
        </pc:spChg>
        <pc:spChg chg="del">
          <ac:chgData name="Amanda Allison" userId="S::amanda.allison@avelecare.com::0127eadc-ba51-4699-94a2-39bda0f3271b" providerId="AD" clId="Web-{8A808E91-DA6A-884E-2AC4-A5F7BF66521A}" dt="2025-01-29T19:38:54.701" v="34"/>
          <ac:spMkLst>
            <pc:docMk/>
            <pc:sldMk cId="722815967" sldId="276"/>
            <ac:spMk id="10" creationId="{00000000-0000-0000-0000-000000000000}"/>
          </ac:spMkLst>
        </pc:spChg>
      </pc:sldChg>
      <pc:sldChg chg="new del">
        <pc:chgData name="Amanda Allison" userId="S::amanda.allison@avelecare.com::0127eadc-ba51-4699-94a2-39bda0f3271b" providerId="AD" clId="Web-{8A808E91-DA6A-884E-2AC4-A5F7BF66521A}" dt="2025-01-29T19:36:16.603" v="4"/>
        <pc:sldMkLst>
          <pc:docMk/>
          <pc:sldMk cId="797936856" sldId="277"/>
        </pc:sldMkLst>
      </pc:sldChg>
      <pc:sldChg chg="del">
        <pc:chgData name="Amanda Allison" userId="S::amanda.allison@avelecare.com::0127eadc-ba51-4699-94a2-39bda0f3271b" providerId="AD" clId="Web-{8A808E91-DA6A-884E-2AC4-A5F7BF66521A}" dt="2025-01-29T19:35:52.868" v="1"/>
        <pc:sldMkLst>
          <pc:docMk/>
          <pc:sldMk cId="4079800091" sldId="277"/>
        </pc:sldMkLst>
      </pc:sldChg>
      <pc:sldChg chg="delSp add">
        <pc:chgData name="Amanda Allison" userId="S::amanda.allison@avelecare.com::0127eadc-ba51-4699-94a2-39bda0f3271b" providerId="AD" clId="Web-{8A808E91-DA6A-884E-2AC4-A5F7BF66521A}" dt="2025-01-29T19:38:45.904" v="32"/>
        <pc:sldMkLst>
          <pc:docMk/>
          <pc:sldMk cId="3331101222" sldId="278"/>
        </pc:sldMkLst>
        <pc:spChg chg="del">
          <ac:chgData name="Amanda Allison" userId="S::amanda.allison@avelecare.com::0127eadc-ba51-4699-94a2-39bda0f3271b" providerId="AD" clId="Web-{8A808E91-DA6A-884E-2AC4-A5F7BF66521A}" dt="2025-01-29T19:38:45.904" v="32"/>
          <ac:spMkLst>
            <pc:docMk/>
            <pc:sldMk cId="3331101222" sldId="278"/>
            <ac:spMk id="10" creationId="{00000000-0000-0000-0000-000000000000}"/>
          </ac:spMkLst>
        </pc:spChg>
        <pc:picChg chg="del">
          <ac:chgData name="Amanda Allison" userId="S::amanda.allison@avelecare.com::0127eadc-ba51-4699-94a2-39bda0f3271b" providerId="AD" clId="Web-{8A808E91-DA6A-884E-2AC4-A5F7BF66521A}" dt="2025-01-29T19:38:44.420" v="31"/>
          <ac:picMkLst>
            <pc:docMk/>
            <pc:sldMk cId="3331101222" sldId="278"/>
            <ac:picMk id="9" creationId="{00000000-0000-0000-0000-000000000000}"/>
          </ac:picMkLst>
        </pc:picChg>
      </pc:sldChg>
      <pc:sldChg chg="new del">
        <pc:chgData name="Amanda Allison" userId="S::amanda.allison@avelecare.com::0127eadc-ba51-4699-94a2-39bda0f3271b" providerId="AD" clId="Web-{8A808E91-DA6A-884E-2AC4-A5F7BF66521A}" dt="2025-01-29T19:38:02.872" v="24"/>
        <pc:sldMkLst>
          <pc:docMk/>
          <pc:sldMk cId="3065053144" sldId="279"/>
        </pc:sldMkLst>
      </pc:sldChg>
    </pc:docChg>
  </pc:docChgLst>
  <pc:docChgLst>
    <pc:chgData name="Amanda Allison" userId="S::amanda.allison@avelecare.com::0127eadc-ba51-4699-94a2-39bda0f3271b" providerId="AD" clId="Web-{269812C4-E128-944D-8641-2CCA03EF24F8}"/>
    <pc:docChg chg="addSld delSld modSld sldOrd">
      <pc:chgData name="Amanda Allison" userId="S::amanda.allison@avelecare.com::0127eadc-ba51-4699-94a2-39bda0f3271b" providerId="AD" clId="Web-{269812C4-E128-944D-8641-2CCA03EF24F8}" dt="2025-01-29T18:57:35.581" v="151"/>
      <pc:docMkLst>
        <pc:docMk/>
      </pc:docMkLst>
      <pc:sldChg chg="addSp delSp modSp">
        <pc:chgData name="Amanda Allison" userId="S::amanda.allison@avelecare.com::0127eadc-ba51-4699-94a2-39bda0f3271b" providerId="AD" clId="Web-{269812C4-E128-944D-8641-2CCA03EF24F8}" dt="2025-01-29T18:34:35.410" v="72"/>
        <pc:sldMkLst>
          <pc:docMk/>
          <pc:sldMk cId="2346067683" sldId="256"/>
        </pc:sldMkLst>
        <pc:spChg chg="mod">
          <ac:chgData name="Amanda Allison" userId="S::amanda.allison@avelecare.com::0127eadc-ba51-4699-94a2-39bda0f3271b" providerId="AD" clId="Web-{269812C4-E128-944D-8641-2CCA03EF24F8}" dt="2025-01-29T18:32:10.776" v="49" actId="20577"/>
          <ac:spMkLst>
            <pc:docMk/>
            <pc:sldMk cId="2346067683" sldId="256"/>
            <ac:spMk id="2" creationId="{112CF144-82C3-B843-9CF8-49EDE09F1531}"/>
          </ac:spMkLst>
        </pc:spChg>
        <pc:spChg chg="mod">
          <ac:chgData name="Amanda Allison" userId="S::amanda.allison@avelecare.com::0127eadc-ba51-4699-94a2-39bda0f3271b" providerId="AD" clId="Web-{269812C4-E128-944D-8641-2CCA03EF24F8}" dt="2025-01-29T18:32:25.246" v="67" actId="20577"/>
          <ac:spMkLst>
            <pc:docMk/>
            <pc:sldMk cId="2346067683" sldId="256"/>
            <ac:spMk id="3" creationId="{68A9DE9B-8246-A84D-B4BA-B6A3FAB26691}"/>
          </ac:spMkLst>
        </pc:spChg>
        <pc:spChg chg="add del mod">
          <ac:chgData name="Amanda Allison" userId="S::amanda.allison@avelecare.com::0127eadc-ba51-4699-94a2-39bda0f3271b" providerId="AD" clId="Web-{269812C4-E128-944D-8641-2CCA03EF24F8}" dt="2025-01-29T18:33:36.188" v="69"/>
          <ac:spMkLst>
            <pc:docMk/>
            <pc:sldMk cId="2346067683" sldId="256"/>
            <ac:spMk id="7" creationId="{7FF2A3AE-CCF2-2CC6-43C5-7A1F1707316D}"/>
          </ac:spMkLst>
        </pc:spChg>
        <pc:spChg chg="add del mod">
          <ac:chgData name="Amanda Allison" userId="S::amanda.allison@avelecare.com::0127eadc-ba51-4699-94a2-39bda0f3271b" providerId="AD" clId="Web-{269812C4-E128-944D-8641-2CCA03EF24F8}" dt="2025-01-29T18:34:35.410" v="72"/>
          <ac:spMkLst>
            <pc:docMk/>
            <pc:sldMk cId="2346067683" sldId="256"/>
            <ac:spMk id="10" creationId="{9385A71D-C83F-E486-5A40-780AFDA4FA3F}"/>
          </ac:spMkLst>
        </pc:spChg>
        <pc:picChg chg="del">
          <ac:chgData name="Amanda Allison" userId="S::amanda.allison@avelecare.com::0127eadc-ba51-4699-94a2-39bda0f3271b" providerId="AD" clId="Web-{269812C4-E128-944D-8641-2CCA03EF24F8}" dt="2025-01-29T18:32:55.451" v="68"/>
          <ac:picMkLst>
            <pc:docMk/>
            <pc:sldMk cId="2346067683" sldId="256"/>
            <ac:picMk id="6" creationId="{F1EB366D-1810-4E4F-B420-547F2FFDDC75}"/>
          </ac:picMkLst>
        </pc:picChg>
        <pc:picChg chg="add del mod ord">
          <ac:chgData name="Amanda Allison" userId="S::amanda.allison@avelecare.com::0127eadc-ba51-4699-94a2-39bda0f3271b" providerId="AD" clId="Web-{269812C4-E128-944D-8641-2CCA03EF24F8}" dt="2025-01-29T18:33:52.783" v="71"/>
          <ac:picMkLst>
            <pc:docMk/>
            <pc:sldMk cId="2346067683" sldId="256"/>
            <ac:picMk id="8" creationId="{7797A08C-8243-6272-C5AC-17055D63F25E}"/>
          </ac:picMkLst>
        </pc:picChg>
        <pc:picChg chg="add mod ord">
          <ac:chgData name="Amanda Allison" userId="S::amanda.allison@avelecare.com::0127eadc-ba51-4699-94a2-39bda0f3271b" providerId="AD" clId="Web-{269812C4-E128-944D-8641-2CCA03EF24F8}" dt="2025-01-29T18:34:35.410" v="72"/>
          <ac:picMkLst>
            <pc:docMk/>
            <pc:sldMk cId="2346067683" sldId="256"/>
            <ac:picMk id="11" creationId="{27028B69-AA9D-4830-06BA-15DCB3A112B7}"/>
          </ac:picMkLst>
        </pc:picChg>
      </pc:sldChg>
      <pc:sldChg chg="del">
        <pc:chgData name="Amanda Allison" userId="S::amanda.allison@avelecare.com::0127eadc-ba51-4699-94a2-39bda0f3271b" providerId="AD" clId="Web-{269812C4-E128-944D-8641-2CCA03EF24F8}" dt="2025-01-29T18:52:24.044" v="113"/>
        <pc:sldMkLst>
          <pc:docMk/>
          <pc:sldMk cId="2881752458" sldId="257"/>
        </pc:sldMkLst>
      </pc:sldChg>
      <pc:sldChg chg="del">
        <pc:chgData name="Amanda Allison" userId="S::amanda.allison@avelecare.com::0127eadc-ba51-4699-94a2-39bda0f3271b" providerId="AD" clId="Web-{269812C4-E128-944D-8641-2CCA03EF24F8}" dt="2025-01-29T18:52:10.997" v="109"/>
        <pc:sldMkLst>
          <pc:docMk/>
          <pc:sldMk cId="3802837843" sldId="259"/>
        </pc:sldMkLst>
      </pc:sldChg>
      <pc:sldChg chg="del">
        <pc:chgData name="Amanda Allison" userId="S::amanda.allison@avelecare.com::0127eadc-ba51-4699-94a2-39bda0f3271b" providerId="AD" clId="Web-{269812C4-E128-944D-8641-2CCA03EF24F8}" dt="2025-01-29T18:51:57.949" v="105"/>
        <pc:sldMkLst>
          <pc:docMk/>
          <pc:sldMk cId="445973414" sldId="260"/>
        </pc:sldMkLst>
      </pc:sldChg>
      <pc:sldChg chg="del">
        <pc:chgData name="Amanda Allison" userId="S::amanda.allison@avelecare.com::0127eadc-ba51-4699-94a2-39bda0f3271b" providerId="AD" clId="Web-{269812C4-E128-944D-8641-2CCA03EF24F8}" dt="2025-01-29T18:52:20.685" v="112"/>
        <pc:sldMkLst>
          <pc:docMk/>
          <pc:sldMk cId="636410146" sldId="261"/>
        </pc:sldMkLst>
      </pc:sldChg>
      <pc:sldChg chg="del">
        <pc:chgData name="Amanda Allison" userId="S::amanda.allison@avelecare.com::0127eadc-ba51-4699-94a2-39bda0f3271b" providerId="AD" clId="Web-{269812C4-E128-944D-8641-2CCA03EF24F8}" dt="2025-01-29T18:52:15.403" v="111"/>
        <pc:sldMkLst>
          <pc:docMk/>
          <pc:sldMk cId="1238012300" sldId="262"/>
        </pc:sldMkLst>
      </pc:sldChg>
      <pc:sldChg chg="del">
        <pc:chgData name="Amanda Allison" userId="S::amanda.allison@avelecare.com::0127eadc-ba51-4699-94a2-39bda0f3271b" providerId="AD" clId="Web-{269812C4-E128-944D-8641-2CCA03EF24F8}" dt="2025-01-29T18:52:07.246" v="108"/>
        <pc:sldMkLst>
          <pc:docMk/>
          <pc:sldMk cId="1091023090" sldId="264"/>
        </pc:sldMkLst>
      </pc:sldChg>
      <pc:sldChg chg="del">
        <pc:chgData name="Amanda Allison" userId="S::amanda.allison@avelecare.com::0127eadc-ba51-4699-94a2-39bda0f3271b" providerId="AD" clId="Web-{269812C4-E128-944D-8641-2CCA03EF24F8}" dt="2025-01-29T18:52:27.529" v="114"/>
        <pc:sldMkLst>
          <pc:docMk/>
          <pc:sldMk cId="452840883" sldId="265"/>
        </pc:sldMkLst>
      </pc:sldChg>
      <pc:sldChg chg="del">
        <pc:chgData name="Amanda Allison" userId="S::amanda.allison@avelecare.com::0127eadc-ba51-4699-94a2-39bda0f3271b" providerId="AD" clId="Web-{269812C4-E128-944D-8641-2CCA03EF24F8}" dt="2025-01-29T18:52:33.029" v="115"/>
        <pc:sldMkLst>
          <pc:docMk/>
          <pc:sldMk cId="4229202918" sldId="266"/>
        </pc:sldMkLst>
      </pc:sldChg>
      <pc:sldChg chg="del">
        <pc:chgData name="Amanda Allison" userId="S::amanda.allison@avelecare.com::0127eadc-ba51-4699-94a2-39bda0f3271b" providerId="AD" clId="Web-{269812C4-E128-944D-8641-2CCA03EF24F8}" dt="2025-01-29T18:52:13.137" v="110"/>
        <pc:sldMkLst>
          <pc:docMk/>
          <pc:sldMk cId="2398992427" sldId="267"/>
        </pc:sldMkLst>
      </pc:sldChg>
      <pc:sldChg chg="del">
        <pc:chgData name="Amanda Allison" userId="S::amanda.allison@avelecare.com::0127eadc-ba51-4699-94a2-39bda0f3271b" providerId="AD" clId="Web-{269812C4-E128-944D-8641-2CCA03EF24F8}" dt="2025-01-29T18:52:01.074" v="106"/>
        <pc:sldMkLst>
          <pc:docMk/>
          <pc:sldMk cId="3253406483" sldId="269"/>
        </pc:sldMkLst>
      </pc:sldChg>
      <pc:sldChg chg="del">
        <pc:chgData name="Amanda Allison" userId="S::amanda.allison@avelecare.com::0127eadc-ba51-4699-94a2-39bda0f3271b" providerId="AD" clId="Web-{269812C4-E128-944D-8641-2CCA03EF24F8}" dt="2025-01-29T18:52:04.059" v="107"/>
        <pc:sldMkLst>
          <pc:docMk/>
          <pc:sldMk cId="3341594666" sldId="270"/>
        </pc:sldMkLst>
      </pc:sldChg>
      <pc:sldChg chg="delSp add">
        <pc:chgData name="Amanda Allison" userId="S::amanda.allison@avelecare.com::0127eadc-ba51-4699-94a2-39bda0f3271b" providerId="AD" clId="Web-{269812C4-E128-944D-8641-2CCA03EF24F8}" dt="2025-01-29T18:35:45.728" v="74"/>
        <pc:sldMkLst>
          <pc:docMk/>
          <pc:sldMk cId="3217276015" sldId="271"/>
        </pc:sldMkLst>
        <pc:picChg chg="del">
          <ac:chgData name="Amanda Allison" userId="S::amanda.allison@avelecare.com::0127eadc-ba51-4699-94a2-39bda0f3271b" providerId="AD" clId="Web-{269812C4-E128-944D-8641-2CCA03EF24F8}" dt="2025-01-29T18:35:45.728" v="74"/>
          <ac:picMkLst>
            <pc:docMk/>
            <pc:sldMk cId="3217276015" sldId="271"/>
            <ac:picMk id="9" creationId="{00000000-0000-0000-0000-000000000000}"/>
          </ac:picMkLst>
        </pc:picChg>
      </pc:sldChg>
      <pc:sldChg chg="addSp delSp modSp add">
        <pc:chgData name="Amanda Allison" userId="S::amanda.allison@avelecare.com::0127eadc-ba51-4699-94a2-39bda0f3271b" providerId="AD" clId="Web-{269812C4-E128-944D-8641-2CCA03EF24F8}" dt="2025-01-29T18:54:31.256" v="117" actId="1076"/>
        <pc:sldMkLst>
          <pc:docMk/>
          <pc:sldMk cId="2788096981" sldId="272"/>
        </pc:sldMkLst>
        <pc:spChg chg="add del mod">
          <ac:chgData name="Amanda Allison" userId="S::amanda.allison@avelecare.com::0127eadc-ba51-4699-94a2-39bda0f3271b" providerId="AD" clId="Web-{269812C4-E128-944D-8641-2CCA03EF24F8}" dt="2025-01-29T18:38:00.752" v="83"/>
          <ac:spMkLst>
            <pc:docMk/>
            <pc:sldMk cId="2788096981" sldId="272"/>
            <ac:spMk id="7" creationId="{00000000-0000-0000-0000-000000000000}"/>
          </ac:spMkLst>
        </pc:spChg>
        <pc:spChg chg="add del mod">
          <ac:chgData name="Amanda Allison" userId="S::amanda.allison@avelecare.com::0127eadc-ba51-4699-94a2-39bda0f3271b" providerId="AD" clId="Web-{269812C4-E128-944D-8641-2CCA03EF24F8}" dt="2025-01-29T18:41:38.267" v="86" actId="1076"/>
          <ac:spMkLst>
            <pc:docMk/>
            <pc:sldMk cId="2788096981" sldId="272"/>
            <ac:spMk id="8" creationId="{00000000-0000-0000-0000-000000000000}"/>
          </ac:spMkLst>
        </pc:spChg>
        <pc:spChg chg="mod">
          <ac:chgData name="Amanda Allison" userId="S::amanda.allison@avelecare.com::0127eadc-ba51-4699-94a2-39bda0f3271b" providerId="AD" clId="Web-{269812C4-E128-944D-8641-2CCA03EF24F8}" dt="2025-01-29T18:41:54.877" v="88" actId="14100"/>
          <ac:spMkLst>
            <pc:docMk/>
            <pc:sldMk cId="2788096981" sldId="272"/>
            <ac:spMk id="16" creationId="{00000000-0000-0000-0000-000000000000}"/>
          </ac:spMkLst>
        </pc:spChg>
        <pc:spChg chg="mod">
          <ac:chgData name="Amanda Allison" userId="S::amanda.allison@avelecare.com::0127eadc-ba51-4699-94a2-39bda0f3271b" providerId="AD" clId="Web-{269812C4-E128-944D-8641-2CCA03EF24F8}" dt="2025-01-29T18:54:31.256" v="117" actId="1076"/>
          <ac:spMkLst>
            <pc:docMk/>
            <pc:sldMk cId="2788096981" sldId="272"/>
            <ac:spMk id="21" creationId="{00000000-0000-0000-0000-000000000000}"/>
          </ac:spMkLst>
        </pc:spChg>
        <pc:picChg chg="del">
          <ac:chgData name="Amanda Allison" userId="S::amanda.allison@avelecare.com::0127eadc-ba51-4699-94a2-39bda0f3271b" providerId="AD" clId="Web-{269812C4-E128-944D-8641-2CCA03EF24F8}" dt="2025-01-29T18:42:07.628" v="89"/>
          <ac:picMkLst>
            <pc:docMk/>
            <pc:sldMk cId="2788096981" sldId="272"/>
            <ac:picMk id="9" creationId="{00000000-0000-0000-0000-000000000000}"/>
          </ac:picMkLst>
        </pc:picChg>
      </pc:sldChg>
      <pc:sldChg chg="delSp add">
        <pc:chgData name="Amanda Allison" userId="S::amanda.allison@avelecare.com::0127eadc-ba51-4699-94a2-39bda0f3271b" providerId="AD" clId="Web-{269812C4-E128-944D-8641-2CCA03EF24F8}" dt="2025-01-29T18:43:31.478" v="92"/>
        <pc:sldMkLst>
          <pc:docMk/>
          <pc:sldMk cId="2825334747" sldId="273"/>
        </pc:sldMkLst>
        <pc:spChg chg="del">
          <ac:chgData name="Amanda Allison" userId="S::amanda.allison@avelecare.com::0127eadc-ba51-4699-94a2-39bda0f3271b" providerId="AD" clId="Web-{269812C4-E128-944D-8641-2CCA03EF24F8}" dt="2025-01-29T18:43:31.478" v="92"/>
          <ac:spMkLst>
            <pc:docMk/>
            <pc:sldMk cId="2825334747" sldId="273"/>
            <ac:spMk id="10" creationId="{00000000-0000-0000-0000-000000000000}"/>
          </ac:spMkLst>
        </pc:spChg>
        <pc:picChg chg="del">
          <ac:chgData name="Amanda Allison" userId="S::amanda.allison@avelecare.com::0127eadc-ba51-4699-94a2-39bda0f3271b" providerId="AD" clId="Web-{269812C4-E128-944D-8641-2CCA03EF24F8}" dt="2025-01-29T18:43:28.993" v="91"/>
          <ac:picMkLst>
            <pc:docMk/>
            <pc:sldMk cId="2825334747" sldId="273"/>
            <ac:picMk id="9" creationId="{00000000-0000-0000-0000-000000000000}"/>
          </ac:picMkLst>
        </pc:picChg>
      </pc:sldChg>
      <pc:sldChg chg="addSp delSp modSp add">
        <pc:chgData name="Amanda Allison" userId="S::amanda.allison@avelecare.com::0127eadc-ba51-4699-94a2-39bda0f3271b" providerId="AD" clId="Web-{269812C4-E128-944D-8641-2CCA03EF24F8}" dt="2025-01-29T18:57:35.581" v="151"/>
        <pc:sldMkLst>
          <pc:docMk/>
          <pc:sldMk cId="3877718215" sldId="274"/>
        </pc:sldMkLst>
        <pc:spChg chg="mod">
          <ac:chgData name="Amanda Allison" userId="S::amanda.allison@avelecare.com::0127eadc-ba51-4699-94a2-39bda0f3271b" providerId="AD" clId="Web-{269812C4-E128-944D-8641-2CCA03EF24F8}" dt="2025-01-29T18:56:27.451" v="150" actId="1076"/>
          <ac:spMkLst>
            <pc:docMk/>
            <pc:sldMk cId="3877718215" sldId="274"/>
            <ac:spMk id="3" creationId="{00000000-0000-0000-0000-000000000000}"/>
          </ac:spMkLst>
        </pc:spChg>
        <pc:spChg chg="del mod">
          <ac:chgData name="Amanda Allison" userId="S::amanda.allison@avelecare.com::0127eadc-ba51-4699-94a2-39bda0f3271b" providerId="AD" clId="Web-{269812C4-E128-944D-8641-2CCA03EF24F8}" dt="2025-01-29T18:56:09.622" v="149"/>
          <ac:spMkLst>
            <pc:docMk/>
            <pc:sldMk cId="3877718215" sldId="274"/>
            <ac:spMk id="4" creationId="{00000000-0000-0000-0000-000000000000}"/>
          </ac:spMkLst>
        </pc:spChg>
        <pc:spChg chg="del mod">
          <ac:chgData name="Amanda Allison" userId="S::amanda.allison@avelecare.com::0127eadc-ba51-4699-94a2-39bda0f3271b" providerId="AD" clId="Web-{269812C4-E128-944D-8641-2CCA03EF24F8}" dt="2025-01-29T18:45:15.469" v="96"/>
          <ac:spMkLst>
            <pc:docMk/>
            <pc:sldMk cId="3877718215" sldId="274"/>
            <ac:spMk id="5" creationId="{00000000-0000-0000-0000-000000000000}"/>
          </ac:spMkLst>
        </pc:spChg>
        <pc:spChg chg="add del mod">
          <ac:chgData name="Amanda Allison" userId="S::amanda.allison@avelecare.com::0127eadc-ba51-4699-94a2-39bda0f3271b" providerId="AD" clId="Web-{269812C4-E128-944D-8641-2CCA03EF24F8}" dt="2025-01-29T18:57:35.581" v="151"/>
          <ac:spMkLst>
            <pc:docMk/>
            <pc:sldMk cId="3877718215" sldId="274"/>
            <ac:spMk id="6" creationId="{8CBFE843-8222-4916-19E1-3AD77F7709A4}"/>
          </ac:spMkLst>
        </pc:spChg>
        <pc:spChg chg="del">
          <ac:chgData name="Amanda Allison" userId="S::amanda.allison@avelecare.com::0127eadc-ba51-4699-94a2-39bda0f3271b" providerId="AD" clId="Web-{269812C4-E128-944D-8641-2CCA03EF24F8}" dt="2025-01-29T18:45:18.110" v="98"/>
          <ac:spMkLst>
            <pc:docMk/>
            <pc:sldMk cId="3877718215" sldId="274"/>
            <ac:spMk id="10" creationId="{00000000-0000-0000-0000-000000000000}"/>
          </ac:spMkLst>
        </pc:spChg>
        <pc:picChg chg="add mod ord">
          <ac:chgData name="Amanda Allison" userId="S::amanda.allison@avelecare.com::0127eadc-ba51-4699-94a2-39bda0f3271b" providerId="AD" clId="Web-{269812C4-E128-944D-8641-2CCA03EF24F8}" dt="2025-01-29T18:57:35.581" v="151"/>
          <ac:picMkLst>
            <pc:docMk/>
            <pc:sldMk cId="3877718215" sldId="274"/>
            <ac:picMk id="7" creationId="{B7E8ED24-9AB4-B8EA-0947-17FF693E79E1}"/>
          </ac:picMkLst>
        </pc:picChg>
        <pc:picChg chg="del">
          <ac:chgData name="Amanda Allison" userId="S::amanda.allison@avelecare.com::0127eadc-ba51-4699-94a2-39bda0f3271b" providerId="AD" clId="Web-{269812C4-E128-944D-8641-2CCA03EF24F8}" dt="2025-01-29T18:45:16.406" v="97"/>
          <ac:picMkLst>
            <pc:docMk/>
            <pc:sldMk cId="3877718215" sldId="274"/>
            <ac:picMk id="9" creationId="{00000000-0000-0000-0000-000000000000}"/>
          </ac:picMkLst>
        </pc:picChg>
      </pc:sldChg>
      <pc:sldChg chg="delSp add">
        <pc:chgData name="Amanda Allison" userId="S::amanda.allison@avelecare.com::0127eadc-ba51-4699-94a2-39bda0f3271b" providerId="AD" clId="Web-{269812C4-E128-944D-8641-2CCA03EF24F8}" dt="2025-01-29T18:46:13.598" v="101"/>
        <pc:sldMkLst>
          <pc:docMk/>
          <pc:sldMk cId="3217149761" sldId="275"/>
        </pc:sldMkLst>
        <pc:spChg chg="del">
          <ac:chgData name="Amanda Allison" userId="S::amanda.allison@avelecare.com::0127eadc-ba51-4699-94a2-39bda0f3271b" providerId="AD" clId="Web-{269812C4-E128-944D-8641-2CCA03EF24F8}" dt="2025-01-29T18:46:13.598" v="101"/>
          <ac:spMkLst>
            <pc:docMk/>
            <pc:sldMk cId="3217149761" sldId="275"/>
            <ac:spMk id="10" creationId="{00000000-0000-0000-0000-000000000000}"/>
          </ac:spMkLst>
        </pc:spChg>
        <pc:picChg chg="del">
          <ac:chgData name="Amanda Allison" userId="S::amanda.allison@avelecare.com::0127eadc-ba51-4699-94a2-39bda0f3271b" providerId="AD" clId="Web-{269812C4-E128-944D-8641-2CCA03EF24F8}" dt="2025-01-29T18:46:12.910" v="100"/>
          <ac:picMkLst>
            <pc:docMk/>
            <pc:sldMk cId="3217149761" sldId="275"/>
            <ac:picMk id="9" creationId="{00000000-0000-0000-0000-000000000000}"/>
          </ac:picMkLst>
        </pc:picChg>
      </pc:sldChg>
      <pc:sldChg chg="delSp modSp add ord">
        <pc:chgData name="Amanda Allison" userId="S::amanda.allison@avelecare.com::0127eadc-ba51-4699-94a2-39bda0f3271b" providerId="AD" clId="Web-{269812C4-E128-944D-8641-2CCA03EF24F8}" dt="2025-01-29T18:52:50.452" v="116"/>
        <pc:sldMkLst>
          <pc:docMk/>
          <pc:sldMk cId="722815967" sldId="276"/>
        </pc:sldMkLst>
        <pc:spChg chg="mod">
          <ac:chgData name="Amanda Allison" userId="S::amanda.allison@avelecare.com::0127eadc-ba51-4699-94a2-39bda0f3271b" providerId="AD" clId="Web-{269812C4-E128-944D-8641-2CCA03EF24F8}" dt="2025-01-29T18:51:44.057" v="104" actId="20577"/>
          <ac:spMkLst>
            <pc:docMk/>
            <pc:sldMk cId="722815967" sldId="276"/>
            <ac:spMk id="3" creationId="{00000000-0000-0000-0000-000000000000}"/>
          </ac:spMkLst>
        </pc:spChg>
        <pc:picChg chg="del">
          <ac:chgData name="Amanda Allison" userId="S::amanda.allison@avelecare.com::0127eadc-ba51-4699-94a2-39bda0f3271b" providerId="AD" clId="Web-{269812C4-E128-944D-8641-2CCA03EF24F8}" dt="2025-01-29T18:51:33.463" v="103"/>
          <ac:picMkLst>
            <pc:docMk/>
            <pc:sldMk cId="722815967" sldId="276"/>
            <ac:picMk id="9" creationId="{00000000-0000-0000-0000-000000000000}"/>
          </ac:picMkLst>
        </pc:picChg>
      </pc:sldChg>
      <pc:sldChg chg="modSp new">
        <pc:chgData name="Amanda Allison" userId="S::amanda.allison@avelecare.com::0127eadc-ba51-4699-94a2-39bda0f3271b" providerId="AD" clId="Web-{269812C4-E128-944D-8641-2CCA03EF24F8}" dt="2025-01-29T18:55:54.183" v="142" actId="20577"/>
        <pc:sldMkLst>
          <pc:docMk/>
          <pc:sldMk cId="4079800091" sldId="277"/>
        </pc:sldMkLst>
        <pc:spChg chg="mod">
          <ac:chgData name="Amanda Allison" userId="S::amanda.allison@avelecare.com::0127eadc-ba51-4699-94a2-39bda0f3271b" providerId="AD" clId="Web-{269812C4-E128-944D-8641-2CCA03EF24F8}" dt="2025-01-29T18:55:54.183" v="142" actId="20577"/>
          <ac:spMkLst>
            <pc:docMk/>
            <pc:sldMk cId="4079800091" sldId="277"/>
            <ac:spMk id="2" creationId="{FB01EE55-5A73-201D-74E8-06061E9A3AF6}"/>
          </ac:spMkLst>
        </pc:spChg>
        <pc:spChg chg="mod">
          <ac:chgData name="Amanda Allison" userId="S::amanda.allison@avelecare.com::0127eadc-ba51-4699-94a2-39bda0f3271b" providerId="AD" clId="Web-{269812C4-E128-944D-8641-2CCA03EF24F8}" dt="2025-01-29T18:55:39.354" v="129" actId="20577"/>
          <ac:spMkLst>
            <pc:docMk/>
            <pc:sldMk cId="4079800091" sldId="277"/>
            <ac:spMk id="3" creationId="{803E9F83-14FA-9B26-3120-05DD4412D345}"/>
          </ac:spMkLst>
        </pc:spChg>
        <pc:spChg chg="mod">
          <ac:chgData name="Amanda Allison" userId="S::amanda.allison@avelecare.com::0127eadc-ba51-4699-94a2-39bda0f3271b" providerId="AD" clId="Web-{269812C4-E128-944D-8641-2CCA03EF24F8}" dt="2025-01-29T18:55:47.277" v="130" actId="20577"/>
          <ac:spMkLst>
            <pc:docMk/>
            <pc:sldMk cId="4079800091" sldId="277"/>
            <ac:spMk id="4" creationId="{BCB99DED-E4B6-5A5A-E7A3-2231647B0C79}"/>
          </ac:spMkLst>
        </pc:spChg>
      </pc:sldChg>
      <pc:sldMasterChg chg="addSldLayout">
        <pc:chgData name="Amanda Allison" userId="S::amanda.allison@avelecare.com::0127eadc-ba51-4699-94a2-39bda0f3271b" providerId="AD" clId="Web-{269812C4-E128-944D-8641-2CCA03EF24F8}" dt="2025-01-29T18:45:07.937" v="93"/>
        <pc:sldMasterMkLst>
          <pc:docMk/>
          <pc:sldMasterMk cId="3601008736" sldId="2147483648"/>
        </pc:sldMasterMkLst>
        <pc:sldLayoutChg chg="add">
          <pc:chgData name="Amanda Allison" userId="S::amanda.allison@avelecare.com::0127eadc-ba51-4699-94a2-39bda0f3271b" providerId="AD" clId="Web-{269812C4-E128-944D-8641-2CCA03EF24F8}" dt="2025-01-29T18:35:39.446" v="73"/>
          <pc:sldLayoutMkLst>
            <pc:docMk/>
            <pc:sldMasterMk cId="3601008736" sldId="2147483648"/>
            <pc:sldLayoutMk cId="3028997048" sldId="2147483665"/>
          </pc:sldLayoutMkLst>
        </pc:sldLayoutChg>
        <pc:sldLayoutChg chg="add">
          <pc:chgData name="Amanda Allison" userId="S::amanda.allison@avelecare.com::0127eadc-ba51-4699-94a2-39bda0f3271b" providerId="AD" clId="Web-{269812C4-E128-944D-8641-2CCA03EF24F8}" dt="2025-01-29T18:45:07.937" v="93"/>
          <pc:sldLayoutMkLst>
            <pc:docMk/>
            <pc:sldMasterMk cId="3601008736" sldId="2147483648"/>
            <pc:sldLayoutMk cId="3677127806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28C39-1FCC-EB4D-8AB6-D40B38ABDF60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9F27-B982-604F-9C9C-CF08D43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Master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94B1FB-C04D-8F4F-AAF8-CC84D3DA2881}"/>
              </a:ext>
            </a:extLst>
          </p:cNvPr>
          <p:cNvSpPr/>
          <p:nvPr userDrawn="1"/>
        </p:nvSpPr>
        <p:spPr>
          <a:xfrm rot="20139993">
            <a:off x="7645208" y="-373077"/>
            <a:ext cx="128016" cy="7896671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A4629-202E-6147-9ACC-21C7EFA22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757" y="2335009"/>
            <a:ext cx="5333820" cy="138630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C9863-3C9F-414F-A610-A3340030C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757" y="4106360"/>
            <a:ext cx="5333820" cy="1599615"/>
          </a:xfrm>
        </p:spPr>
        <p:txBody>
          <a:bodyPr/>
          <a:lstStyle>
            <a:lvl1pPr marL="0" indent="0" algn="l">
              <a:buNone/>
              <a:defRPr sz="2400" i="1">
                <a:solidFill>
                  <a:srgbClr val="32BC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C68253-D630-3740-B23E-3D3FCF3B98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696" y="2934014"/>
            <a:ext cx="1271146" cy="989971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8A06E3-8FCA-7142-99CF-CF8415FA27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3269" y="-48692"/>
            <a:ext cx="6108542" cy="69540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30 w 10000"/>
              <a:gd name="connsiteY0" fmla="*/ 2518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30 w 10000"/>
              <a:gd name="connsiteY5" fmla="*/ 2518 h 10000"/>
              <a:gd name="connsiteX0" fmla="*/ 2554 w 12524"/>
              <a:gd name="connsiteY0" fmla="*/ 2518 h 10000"/>
              <a:gd name="connsiteX1" fmla="*/ 0 w 12524"/>
              <a:gd name="connsiteY1" fmla="*/ 22 h 10000"/>
              <a:gd name="connsiteX2" fmla="*/ 12524 w 12524"/>
              <a:gd name="connsiteY2" fmla="*/ 0 h 10000"/>
              <a:gd name="connsiteX3" fmla="*/ 12524 w 12524"/>
              <a:gd name="connsiteY3" fmla="*/ 10000 h 10000"/>
              <a:gd name="connsiteX4" fmla="*/ 2524 w 12524"/>
              <a:gd name="connsiteY4" fmla="*/ 10000 h 10000"/>
              <a:gd name="connsiteX5" fmla="*/ 2554 w 12524"/>
              <a:gd name="connsiteY5" fmla="*/ 2518 h 10000"/>
              <a:gd name="connsiteX0" fmla="*/ 3426 w 12524"/>
              <a:gd name="connsiteY0" fmla="*/ 9548 h 10000"/>
              <a:gd name="connsiteX1" fmla="*/ 0 w 12524"/>
              <a:gd name="connsiteY1" fmla="*/ 22 h 10000"/>
              <a:gd name="connsiteX2" fmla="*/ 12524 w 12524"/>
              <a:gd name="connsiteY2" fmla="*/ 0 h 10000"/>
              <a:gd name="connsiteX3" fmla="*/ 12524 w 12524"/>
              <a:gd name="connsiteY3" fmla="*/ 10000 h 10000"/>
              <a:gd name="connsiteX4" fmla="*/ 2524 w 12524"/>
              <a:gd name="connsiteY4" fmla="*/ 10000 h 10000"/>
              <a:gd name="connsiteX5" fmla="*/ 3426 w 12524"/>
              <a:gd name="connsiteY5" fmla="*/ 9548 h 10000"/>
              <a:gd name="connsiteX0" fmla="*/ 3426 w 12524"/>
              <a:gd name="connsiteY0" fmla="*/ 9548 h 10000"/>
              <a:gd name="connsiteX1" fmla="*/ 0 w 12524"/>
              <a:gd name="connsiteY1" fmla="*/ 22 h 10000"/>
              <a:gd name="connsiteX2" fmla="*/ 12524 w 12524"/>
              <a:gd name="connsiteY2" fmla="*/ 0 h 10000"/>
              <a:gd name="connsiteX3" fmla="*/ 12524 w 12524"/>
              <a:gd name="connsiteY3" fmla="*/ 10000 h 10000"/>
              <a:gd name="connsiteX4" fmla="*/ 7447 w 12524"/>
              <a:gd name="connsiteY4" fmla="*/ 9978 h 10000"/>
              <a:gd name="connsiteX5" fmla="*/ 3426 w 12524"/>
              <a:gd name="connsiteY5" fmla="*/ 9548 h 10000"/>
              <a:gd name="connsiteX0" fmla="*/ 5510 w 12524"/>
              <a:gd name="connsiteY0" fmla="*/ 9989 h 10000"/>
              <a:gd name="connsiteX1" fmla="*/ 0 w 12524"/>
              <a:gd name="connsiteY1" fmla="*/ 22 h 10000"/>
              <a:gd name="connsiteX2" fmla="*/ 12524 w 12524"/>
              <a:gd name="connsiteY2" fmla="*/ 0 h 10000"/>
              <a:gd name="connsiteX3" fmla="*/ 12524 w 12524"/>
              <a:gd name="connsiteY3" fmla="*/ 10000 h 10000"/>
              <a:gd name="connsiteX4" fmla="*/ 7447 w 12524"/>
              <a:gd name="connsiteY4" fmla="*/ 9978 h 10000"/>
              <a:gd name="connsiteX5" fmla="*/ 5510 w 12524"/>
              <a:gd name="connsiteY5" fmla="*/ 9989 h 10000"/>
              <a:gd name="connsiteX0" fmla="*/ 4179 w 11193"/>
              <a:gd name="connsiteY0" fmla="*/ 9989 h 10000"/>
              <a:gd name="connsiteX1" fmla="*/ 0 w 11193"/>
              <a:gd name="connsiteY1" fmla="*/ 44 h 10000"/>
              <a:gd name="connsiteX2" fmla="*/ 11193 w 11193"/>
              <a:gd name="connsiteY2" fmla="*/ 0 h 10000"/>
              <a:gd name="connsiteX3" fmla="*/ 11193 w 11193"/>
              <a:gd name="connsiteY3" fmla="*/ 10000 h 10000"/>
              <a:gd name="connsiteX4" fmla="*/ 6116 w 11193"/>
              <a:gd name="connsiteY4" fmla="*/ 9978 h 10000"/>
              <a:gd name="connsiteX5" fmla="*/ 4179 w 11193"/>
              <a:gd name="connsiteY5" fmla="*/ 9989 h 10000"/>
              <a:gd name="connsiteX0" fmla="*/ 6130 w 11193"/>
              <a:gd name="connsiteY0" fmla="*/ 10099 h 10099"/>
              <a:gd name="connsiteX1" fmla="*/ 0 w 11193"/>
              <a:gd name="connsiteY1" fmla="*/ 44 h 10099"/>
              <a:gd name="connsiteX2" fmla="*/ 11193 w 11193"/>
              <a:gd name="connsiteY2" fmla="*/ 0 h 10099"/>
              <a:gd name="connsiteX3" fmla="*/ 11193 w 11193"/>
              <a:gd name="connsiteY3" fmla="*/ 10000 h 10099"/>
              <a:gd name="connsiteX4" fmla="*/ 6116 w 11193"/>
              <a:gd name="connsiteY4" fmla="*/ 9978 h 10099"/>
              <a:gd name="connsiteX5" fmla="*/ 6130 w 11193"/>
              <a:gd name="connsiteY5" fmla="*/ 10099 h 10099"/>
              <a:gd name="connsiteX0" fmla="*/ 6130 w 11740"/>
              <a:gd name="connsiteY0" fmla="*/ 10099 h 10099"/>
              <a:gd name="connsiteX1" fmla="*/ 0 w 11740"/>
              <a:gd name="connsiteY1" fmla="*/ 44 h 10099"/>
              <a:gd name="connsiteX2" fmla="*/ 11193 w 11740"/>
              <a:gd name="connsiteY2" fmla="*/ 0 h 10099"/>
              <a:gd name="connsiteX3" fmla="*/ 11740 w 11740"/>
              <a:gd name="connsiteY3" fmla="*/ 9989 h 10099"/>
              <a:gd name="connsiteX4" fmla="*/ 6116 w 11740"/>
              <a:gd name="connsiteY4" fmla="*/ 9978 h 10099"/>
              <a:gd name="connsiteX5" fmla="*/ 6130 w 11740"/>
              <a:gd name="connsiteY5" fmla="*/ 10099 h 10099"/>
              <a:gd name="connsiteX0" fmla="*/ 6130 w 11779"/>
              <a:gd name="connsiteY0" fmla="*/ 10110 h 10110"/>
              <a:gd name="connsiteX1" fmla="*/ 0 w 11779"/>
              <a:gd name="connsiteY1" fmla="*/ 55 h 10110"/>
              <a:gd name="connsiteX2" fmla="*/ 11725 w 11779"/>
              <a:gd name="connsiteY2" fmla="*/ 0 h 10110"/>
              <a:gd name="connsiteX3" fmla="*/ 11740 w 11779"/>
              <a:gd name="connsiteY3" fmla="*/ 10000 h 10110"/>
              <a:gd name="connsiteX4" fmla="*/ 6116 w 11779"/>
              <a:gd name="connsiteY4" fmla="*/ 9989 h 10110"/>
              <a:gd name="connsiteX5" fmla="*/ 6130 w 11779"/>
              <a:gd name="connsiteY5" fmla="*/ 10110 h 10110"/>
              <a:gd name="connsiteX0" fmla="*/ 6130 w 11779"/>
              <a:gd name="connsiteY0" fmla="*/ 10110 h 10110"/>
              <a:gd name="connsiteX1" fmla="*/ 0 w 11779"/>
              <a:gd name="connsiteY1" fmla="*/ 55 h 10110"/>
              <a:gd name="connsiteX2" fmla="*/ 11725 w 11779"/>
              <a:gd name="connsiteY2" fmla="*/ 0 h 10110"/>
              <a:gd name="connsiteX3" fmla="*/ 11740 w 11779"/>
              <a:gd name="connsiteY3" fmla="*/ 10000 h 10110"/>
              <a:gd name="connsiteX4" fmla="*/ 6116 w 11779"/>
              <a:gd name="connsiteY4" fmla="*/ 9989 h 10110"/>
              <a:gd name="connsiteX5" fmla="*/ 6130 w 11779"/>
              <a:gd name="connsiteY5" fmla="*/ 10110 h 10110"/>
              <a:gd name="connsiteX0" fmla="*/ 6204 w 11853"/>
              <a:gd name="connsiteY0" fmla="*/ 10110 h 10110"/>
              <a:gd name="connsiteX1" fmla="*/ 0 w 11853"/>
              <a:gd name="connsiteY1" fmla="*/ 22 h 10110"/>
              <a:gd name="connsiteX2" fmla="*/ 11799 w 11853"/>
              <a:gd name="connsiteY2" fmla="*/ 0 h 10110"/>
              <a:gd name="connsiteX3" fmla="*/ 11814 w 11853"/>
              <a:gd name="connsiteY3" fmla="*/ 10000 h 10110"/>
              <a:gd name="connsiteX4" fmla="*/ 6190 w 11853"/>
              <a:gd name="connsiteY4" fmla="*/ 9989 h 10110"/>
              <a:gd name="connsiteX5" fmla="*/ 6204 w 11853"/>
              <a:gd name="connsiteY5" fmla="*/ 10110 h 10110"/>
              <a:gd name="connsiteX0" fmla="*/ 6130 w 11779"/>
              <a:gd name="connsiteY0" fmla="*/ 10110 h 10110"/>
              <a:gd name="connsiteX1" fmla="*/ 0 w 11779"/>
              <a:gd name="connsiteY1" fmla="*/ 44 h 10110"/>
              <a:gd name="connsiteX2" fmla="*/ 11725 w 11779"/>
              <a:gd name="connsiteY2" fmla="*/ 0 h 10110"/>
              <a:gd name="connsiteX3" fmla="*/ 11740 w 11779"/>
              <a:gd name="connsiteY3" fmla="*/ 10000 h 10110"/>
              <a:gd name="connsiteX4" fmla="*/ 6116 w 11779"/>
              <a:gd name="connsiteY4" fmla="*/ 9989 h 10110"/>
              <a:gd name="connsiteX5" fmla="*/ 6130 w 11779"/>
              <a:gd name="connsiteY5" fmla="*/ 10110 h 10110"/>
              <a:gd name="connsiteX0" fmla="*/ 6184 w 11833"/>
              <a:gd name="connsiteY0" fmla="*/ 10110 h 10110"/>
              <a:gd name="connsiteX1" fmla="*/ 0 w 11833"/>
              <a:gd name="connsiteY1" fmla="*/ 9 h 10110"/>
              <a:gd name="connsiteX2" fmla="*/ 11779 w 11833"/>
              <a:gd name="connsiteY2" fmla="*/ 0 h 10110"/>
              <a:gd name="connsiteX3" fmla="*/ 11794 w 11833"/>
              <a:gd name="connsiteY3" fmla="*/ 10000 h 10110"/>
              <a:gd name="connsiteX4" fmla="*/ 6170 w 11833"/>
              <a:gd name="connsiteY4" fmla="*/ 9989 h 10110"/>
              <a:gd name="connsiteX5" fmla="*/ 6184 w 11833"/>
              <a:gd name="connsiteY5" fmla="*/ 10110 h 10110"/>
              <a:gd name="connsiteX0" fmla="*/ 6184 w 11833"/>
              <a:gd name="connsiteY0" fmla="*/ 10110 h 10110"/>
              <a:gd name="connsiteX1" fmla="*/ 0 w 11833"/>
              <a:gd name="connsiteY1" fmla="*/ 9 h 10110"/>
              <a:gd name="connsiteX2" fmla="*/ 11779 w 11833"/>
              <a:gd name="connsiteY2" fmla="*/ 0 h 10110"/>
              <a:gd name="connsiteX3" fmla="*/ 11794 w 11833"/>
              <a:gd name="connsiteY3" fmla="*/ 10000 h 10110"/>
              <a:gd name="connsiteX4" fmla="*/ 6325 w 11833"/>
              <a:gd name="connsiteY4" fmla="*/ 10041 h 10110"/>
              <a:gd name="connsiteX5" fmla="*/ 6184 w 11833"/>
              <a:gd name="connsiteY5" fmla="*/ 10110 h 10110"/>
              <a:gd name="connsiteX0" fmla="*/ 6145 w 11833"/>
              <a:gd name="connsiteY0" fmla="*/ 10070 h 10070"/>
              <a:gd name="connsiteX1" fmla="*/ 0 w 11833"/>
              <a:gd name="connsiteY1" fmla="*/ 9 h 10070"/>
              <a:gd name="connsiteX2" fmla="*/ 11779 w 11833"/>
              <a:gd name="connsiteY2" fmla="*/ 0 h 10070"/>
              <a:gd name="connsiteX3" fmla="*/ 11794 w 11833"/>
              <a:gd name="connsiteY3" fmla="*/ 10000 h 10070"/>
              <a:gd name="connsiteX4" fmla="*/ 6325 w 11833"/>
              <a:gd name="connsiteY4" fmla="*/ 10041 h 10070"/>
              <a:gd name="connsiteX5" fmla="*/ 6145 w 11833"/>
              <a:gd name="connsiteY5" fmla="*/ 10070 h 10070"/>
              <a:gd name="connsiteX0" fmla="*/ 6145 w 11836"/>
              <a:gd name="connsiteY0" fmla="*/ 10070 h 10070"/>
              <a:gd name="connsiteX1" fmla="*/ 0 w 11836"/>
              <a:gd name="connsiteY1" fmla="*/ 9 h 10070"/>
              <a:gd name="connsiteX2" fmla="*/ 11779 w 11836"/>
              <a:gd name="connsiteY2" fmla="*/ 0 h 10070"/>
              <a:gd name="connsiteX3" fmla="*/ 11817 w 11836"/>
              <a:gd name="connsiteY3" fmla="*/ 10035 h 10070"/>
              <a:gd name="connsiteX4" fmla="*/ 6325 w 11836"/>
              <a:gd name="connsiteY4" fmla="*/ 10041 h 10070"/>
              <a:gd name="connsiteX5" fmla="*/ 6145 w 11836"/>
              <a:gd name="connsiteY5" fmla="*/ 10070 h 10070"/>
              <a:gd name="connsiteX0" fmla="*/ 6145 w 11836"/>
              <a:gd name="connsiteY0" fmla="*/ 10070 h 10070"/>
              <a:gd name="connsiteX1" fmla="*/ 0 w 11836"/>
              <a:gd name="connsiteY1" fmla="*/ 9 h 10070"/>
              <a:gd name="connsiteX2" fmla="*/ 11779 w 11836"/>
              <a:gd name="connsiteY2" fmla="*/ 0 h 10070"/>
              <a:gd name="connsiteX3" fmla="*/ 11817 w 11836"/>
              <a:gd name="connsiteY3" fmla="*/ 10035 h 10070"/>
              <a:gd name="connsiteX4" fmla="*/ 8849 w 11836"/>
              <a:gd name="connsiteY4" fmla="*/ 10053 h 10070"/>
              <a:gd name="connsiteX5" fmla="*/ 6145 w 11836"/>
              <a:gd name="connsiteY5" fmla="*/ 10070 h 10070"/>
              <a:gd name="connsiteX0" fmla="*/ 6145 w 11836"/>
              <a:gd name="connsiteY0" fmla="*/ 10070 h 10070"/>
              <a:gd name="connsiteX1" fmla="*/ 0 w 11836"/>
              <a:gd name="connsiteY1" fmla="*/ 9 h 10070"/>
              <a:gd name="connsiteX2" fmla="*/ 11779 w 11836"/>
              <a:gd name="connsiteY2" fmla="*/ 0 h 10070"/>
              <a:gd name="connsiteX3" fmla="*/ 11817 w 11836"/>
              <a:gd name="connsiteY3" fmla="*/ 10035 h 10070"/>
              <a:gd name="connsiteX4" fmla="*/ 8849 w 11836"/>
              <a:gd name="connsiteY4" fmla="*/ 10053 h 10070"/>
              <a:gd name="connsiteX5" fmla="*/ 6145 w 11836"/>
              <a:gd name="connsiteY5" fmla="*/ 10070 h 10070"/>
              <a:gd name="connsiteX0" fmla="*/ 6145 w 11836"/>
              <a:gd name="connsiteY0" fmla="*/ 10070 h 10070"/>
              <a:gd name="connsiteX1" fmla="*/ 0 w 11836"/>
              <a:gd name="connsiteY1" fmla="*/ 9 h 10070"/>
              <a:gd name="connsiteX2" fmla="*/ 11779 w 11836"/>
              <a:gd name="connsiteY2" fmla="*/ 0 h 10070"/>
              <a:gd name="connsiteX3" fmla="*/ 11817 w 11836"/>
              <a:gd name="connsiteY3" fmla="*/ 10035 h 10070"/>
              <a:gd name="connsiteX4" fmla="*/ 8849 w 11836"/>
              <a:gd name="connsiteY4" fmla="*/ 10053 h 10070"/>
              <a:gd name="connsiteX5" fmla="*/ 6145 w 11836"/>
              <a:gd name="connsiteY5" fmla="*/ 10070 h 10070"/>
              <a:gd name="connsiteX0" fmla="*/ 6145 w 11836"/>
              <a:gd name="connsiteY0" fmla="*/ 10070 h 10071"/>
              <a:gd name="connsiteX1" fmla="*/ 0 w 11836"/>
              <a:gd name="connsiteY1" fmla="*/ 9 h 10071"/>
              <a:gd name="connsiteX2" fmla="*/ 11779 w 11836"/>
              <a:gd name="connsiteY2" fmla="*/ 0 h 10071"/>
              <a:gd name="connsiteX3" fmla="*/ 11817 w 11836"/>
              <a:gd name="connsiteY3" fmla="*/ 10035 h 10071"/>
              <a:gd name="connsiteX4" fmla="*/ 8864 w 11836"/>
              <a:gd name="connsiteY4" fmla="*/ 10070 h 10071"/>
              <a:gd name="connsiteX5" fmla="*/ 6145 w 11836"/>
              <a:gd name="connsiteY5" fmla="*/ 10070 h 10071"/>
              <a:gd name="connsiteX0" fmla="*/ 6145 w 11836"/>
              <a:gd name="connsiteY0" fmla="*/ 10070 h 10078"/>
              <a:gd name="connsiteX1" fmla="*/ 0 w 11836"/>
              <a:gd name="connsiteY1" fmla="*/ 9 h 10078"/>
              <a:gd name="connsiteX2" fmla="*/ 11779 w 11836"/>
              <a:gd name="connsiteY2" fmla="*/ 0 h 10078"/>
              <a:gd name="connsiteX3" fmla="*/ 11817 w 11836"/>
              <a:gd name="connsiteY3" fmla="*/ 10035 h 10078"/>
              <a:gd name="connsiteX4" fmla="*/ 8864 w 11836"/>
              <a:gd name="connsiteY4" fmla="*/ 10070 h 10078"/>
              <a:gd name="connsiteX5" fmla="*/ 6145 w 11836"/>
              <a:gd name="connsiteY5" fmla="*/ 10070 h 10078"/>
              <a:gd name="connsiteX0" fmla="*/ 6130 w 11836"/>
              <a:gd name="connsiteY0" fmla="*/ 10064 h 10076"/>
              <a:gd name="connsiteX1" fmla="*/ 0 w 11836"/>
              <a:gd name="connsiteY1" fmla="*/ 9 h 10076"/>
              <a:gd name="connsiteX2" fmla="*/ 11779 w 11836"/>
              <a:gd name="connsiteY2" fmla="*/ 0 h 10076"/>
              <a:gd name="connsiteX3" fmla="*/ 11817 w 11836"/>
              <a:gd name="connsiteY3" fmla="*/ 10035 h 10076"/>
              <a:gd name="connsiteX4" fmla="*/ 8864 w 11836"/>
              <a:gd name="connsiteY4" fmla="*/ 10070 h 10076"/>
              <a:gd name="connsiteX5" fmla="*/ 6130 w 11836"/>
              <a:gd name="connsiteY5" fmla="*/ 10064 h 10076"/>
              <a:gd name="connsiteX0" fmla="*/ 6130 w 11911"/>
              <a:gd name="connsiteY0" fmla="*/ 10110 h 10122"/>
              <a:gd name="connsiteX1" fmla="*/ 0 w 11911"/>
              <a:gd name="connsiteY1" fmla="*/ 55 h 10122"/>
              <a:gd name="connsiteX2" fmla="*/ 11864 w 11911"/>
              <a:gd name="connsiteY2" fmla="*/ 0 h 10122"/>
              <a:gd name="connsiteX3" fmla="*/ 11817 w 11911"/>
              <a:gd name="connsiteY3" fmla="*/ 10081 h 10122"/>
              <a:gd name="connsiteX4" fmla="*/ 8864 w 11911"/>
              <a:gd name="connsiteY4" fmla="*/ 10116 h 10122"/>
              <a:gd name="connsiteX5" fmla="*/ 6130 w 11911"/>
              <a:gd name="connsiteY5" fmla="*/ 10110 h 10122"/>
              <a:gd name="connsiteX0" fmla="*/ 6169 w 11950"/>
              <a:gd name="connsiteY0" fmla="*/ 10124 h 10136"/>
              <a:gd name="connsiteX1" fmla="*/ 0 w 11950"/>
              <a:gd name="connsiteY1" fmla="*/ 0 h 10136"/>
              <a:gd name="connsiteX2" fmla="*/ 11903 w 11950"/>
              <a:gd name="connsiteY2" fmla="*/ 14 h 10136"/>
              <a:gd name="connsiteX3" fmla="*/ 11856 w 11950"/>
              <a:gd name="connsiteY3" fmla="*/ 10095 h 10136"/>
              <a:gd name="connsiteX4" fmla="*/ 8903 w 11950"/>
              <a:gd name="connsiteY4" fmla="*/ 10130 h 10136"/>
              <a:gd name="connsiteX5" fmla="*/ 6169 w 11950"/>
              <a:gd name="connsiteY5" fmla="*/ 10124 h 10136"/>
              <a:gd name="connsiteX0" fmla="*/ 6143 w 11950"/>
              <a:gd name="connsiteY0" fmla="*/ 10134 h 10140"/>
              <a:gd name="connsiteX1" fmla="*/ 0 w 11950"/>
              <a:gd name="connsiteY1" fmla="*/ 0 h 10140"/>
              <a:gd name="connsiteX2" fmla="*/ 11903 w 11950"/>
              <a:gd name="connsiteY2" fmla="*/ 14 h 10140"/>
              <a:gd name="connsiteX3" fmla="*/ 11856 w 11950"/>
              <a:gd name="connsiteY3" fmla="*/ 10095 h 10140"/>
              <a:gd name="connsiteX4" fmla="*/ 8903 w 11950"/>
              <a:gd name="connsiteY4" fmla="*/ 10130 h 10140"/>
              <a:gd name="connsiteX5" fmla="*/ 6143 w 11950"/>
              <a:gd name="connsiteY5" fmla="*/ 10134 h 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0" h="10140">
                <a:moveTo>
                  <a:pt x="6143" y="10134"/>
                </a:moveTo>
                <a:lnTo>
                  <a:pt x="0" y="0"/>
                </a:lnTo>
                <a:lnTo>
                  <a:pt x="11903" y="14"/>
                </a:lnTo>
                <a:cubicBezTo>
                  <a:pt x="12085" y="3388"/>
                  <a:pt x="11674" y="6765"/>
                  <a:pt x="11856" y="10095"/>
                </a:cubicBezTo>
                <a:lnTo>
                  <a:pt x="8903" y="10130"/>
                </a:lnTo>
                <a:cubicBezTo>
                  <a:pt x="8893" y="10141"/>
                  <a:pt x="6146" y="10146"/>
                  <a:pt x="6143" y="10134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endParaRPr lang="en-US" dirty="0"/>
          </a:p>
          <a:p>
            <a:pPr lvl="1"/>
            <a:r>
              <a:rPr lang="en-US" dirty="0"/>
              <a:t>Click here to insert picture. Use “0_Master Title Alternate” if no picture is available.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58A846-5ED4-B844-982F-5D7B0EE4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757" y="6236949"/>
            <a:ext cx="5387340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5B-BFFF-9C45-B6D5-AB3C2BF2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55" y="1708972"/>
            <a:ext cx="3932237" cy="183676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C18A-EA36-0344-92BB-CDD32A8D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84031"/>
            <a:ext cx="6172200" cy="51007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B60EB-12D1-FB49-8287-EBC9D39E1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64781"/>
            <a:ext cx="3932237" cy="24199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BC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B14BB-0CF6-D049-8CAF-EC710B6E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76033F-64BB-2A47-817E-E73C9A9DAE7F}"/>
              </a:ext>
            </a:extLst>
          </p:cNvPr>
          <p:cNvCxnSpPr>
            <a:cxnSpLocks/>
          </p:cNvCxnSpPr>
          <p:nvPr userDrawn="1"/>
        </p:nvCxnSpPr>
        <p:spPr>
          <a:xfrm>
            <a:off x="5259388" y="1005840"/>
            <a:ext cx="2286000" cy="0"/>
          </a:xfrm>
          <a:prstGeom prst="line">
            <a:avLst/>
          </a:prstGeom>
          <a:ln w="28575">
            <a:solidFill>
              <a:srgbClr val="ED1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544DB44-9110-5341-B49F-42CBD1E52496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2CD951-F376-8043-BE60-8F2875C71AB0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D41992-4339-4645-B2D9-D80921E21641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C49-C515-E540-AA79-687B5DE9F789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921EB3-098C-FF4E-8086-076911FD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21E0B52-0654-2148-B5A5-5098755C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5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8B7F71-D4A3-514A-9385-F66ECF8C4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96329" y="0"/>
            <a:ext cx="616585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71F5B-BFFF-9C45-B6D5-AB3C2BF2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87" y="1651000"/>
            <a:ext cx="3932237" cy="1924165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B60EB-12D1-FB49-8287-EBC9D39E1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64781"/>
            <a:ext cx="3932237" cy="241998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BC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867B10-74AE-9A4B-A864-957383783720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3F6269-14EF-B74D-9EBA-E6EE22476863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EF0313-B195-164A-9CBB-CA2D03200C29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7BA8A-AA27-2345-BBEE-FAFC56F3FF88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433C825-E6E7-5D44-A6A5-98C491CD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C16292F-5A77-B34F-A905-45EDE03F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2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49A0C-562D-674D-BC93-D2E859C4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B0E267-5597-C745-B3FF-CE619AC60A90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50847F-2A96-944F-83A8-B7E65AB66988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C8E85-53DA-B045-93E5-F81DEF8DE69A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D3635-3BD7-844E-84CE-464792317E24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53AA141-9D52-FD40-B3BD-054CC365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03A6D48-E54E-9743-B21D-2D1D07C7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7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E076-DD76-D740-BBB2-3C984E0F1F12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684B-1FA3-EA45-9EC9-46674CFB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E076-DD76-D740-BBB2-3C984E0F1F12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684B-1FA3-EA45-9EC9-46674CFB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2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Master-Title-Altern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4629-202E-6147-9ACC-21C7EFA22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756" y="2335009"/>
            <a:ext cx="8231983" cy="138630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C9863-3C9F-414F-A610-A3340030C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757" y="4106360"/>
            <a:ext cx="8231982" cy="1599615"/>
          </a:xfrm>
        </p:spPr>
        <p:txBody>
          <a:bodyPr/>
          <a:lstStyle>
            <a:lvl1pPr marL="0" indent="0" algn="l">
              <a:buNone/>
              <a:defRPr sz="2400" i="1">
                <a:solidFill>
                  <a:srgbClr val="32BC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C68253-D630-3740-B23E-3D3FCF3B98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696" y="2934014"/>
            <a:ext cx="1271146" cy="9899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1682ED-6A09-3B4E-B34B-10D82B2C92FE}"/>
              </a:ext>
            </a:extLst>
          </p:cNvPr>
          <p:cNvSpPr/>
          <p:nvPr userDrawn="1"/>
        </p:nvSpPr>
        <p:spPr>
          <a:xfrm>
            <a:off x="12063983" y="-1"/>
            <a:ext cx="207845" cy="6858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54664-926F-FC49-B9E6-6B6F5457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756" y="6243576"/>
            <a:ext cx="5387340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9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5854-5E7C-3941-A103-6F107AC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16" y="1523600"/>
            <a:ext cx="10515600" cy="189693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BB26-F139-2D46-9EAE-52EAF1B5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2BC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9931-FCD6-D54C-8A22-1B5EE51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DEA8FB-98BA-CD42-9C00-975C896DFAF1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F5C412-2F77-404B-8A1A-046BE5773F0E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6D820F-34CA-F348-A950-1385B5F548FA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751A2E-2134-514E-84D7-7177CF476A00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5542270-3783-7843-B01E-8BB640BC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4D616BE-61EB-204D-9812-7FF37743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2A3F3D-09C9-0B4B-9C77-1284B2D546D8}"/>
              </a:ext>
            </a:extLst>
          </p:cNvPr>
          <p:cNvSpPr/>
          <p:nvPr userDrawn="1"/>
        </p:nvSpPr>
        <p:spPr>
          <a:xfrm>
            <a:off x="12063983" y="-1"/>
            <a:ext cx="207845" cy="6858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65854-5E7C-3941-A103-6F107AC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523600"/>
            <a:ext cx="10515600" cy="18969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BB26-F139-2D46-9EAE-52EAF1B5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2BC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9931-FCD6-D54C-8A22-1B5EE51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FFAB4-42AC-3D44-9120-347B955EE5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292" y="631850"/>
            <a:ext cx="1283182" cy="54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FDFB1C-DDAC-8A29-8C29-F55D6566EF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23155" y="451397"/>
            <a:ext cx="1005840" cy="430059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DBE7E2-20A2-A44B-8555-E3C4514B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F447C55-EC39-E94B-864F-488FB68E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4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5854-5E7C-3941-A103-6F107AC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83" y="1523600"/>
            <a:ext cx="10515600" cy="18969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BB26-F139-2D46-9EAE-52EAF1B5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A0596-8039-FF4F-AB88-9D92B78B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75150" y="6284766"/>
            <a:ext cx="1844040" cy="397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AC81F-16A2-9842-B43A-A9F00882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84766"/>
            <a:ext cx="3352972" cy="397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9931-FCD6-D54C-8A22-1B5EE51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10ACE-98AD-0A49-A109-10EEC1E0AF5B}"/>
              </a:ext>
            </a:extLst>
          </p:cNvPr>
          <p:cNvSpPr/>
          <p:nvPr userDrawn="1"/>
        </p:nvSpPr>
        <p:spPr>
          <a:xfrm>
            <a:off x="12062178" y="0"/>
            <a:ext cx="259644" cy="6858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5FBFA-94CD-C713-2359-A6BEFB932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4375" y="450283"/>
            <a:ext cx="1005840" cy="4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1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5854-5E7C-3941-A103-6F107AC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523600"/>
            <a:ext cx="10515600" cy="18969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BB26-F139-2D46-9EAE-52EAF1B5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9931-FCD6-D54C-8A22-1B5EE51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6E763C-F772-9A4B-AACE-4D0F38496CE7}"/>
              </a:ext>
            </a:extLst>
          </p:cNvPr>
          <p:cNvSpPr/>
          <p:nvPr userDrawn="1"/>
        </p:nvSpPr>
        <p:spPr>
          <a:xfrm>
            <a:off x="12062178" y="0"/>
            <a:ext cx="259644" cy="6858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D600BD-048E-3B4D-B298-CFACCB2DF9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7960" y="451930"/>
            <a:ext cx="1005840" cy="43005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E641D9-19B0-D042-9C0C-7BE1BC57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75150" y="6284766"/>
            <a:ext cx="1844040" cy="397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C1691AE-F2D3-3A49-8170-56A8B9A1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84766"/>
            <a:ext cx="3352972" cy="397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7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D3B7-4299-BD42-A800-FA0E526F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6" y="337293"/>
            <a:ext cx="9528208" cy="87822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90E6D-D227-D34D-80EA-0C818EF4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41"/>
            <a:ext cx="10515600" cy="41543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338F2-2AE1-3646-8AB1-B48D7C28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781CE7-FB42-3F4B-96E2-C96A4F047F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405288"/>
            <a:ext cx="10521950" cy="725152"/>
          </a:xfrm>
        </p:spPr>
        <p:txBody>
          <a:bodyPr/>
          <a:lstStyle>
            <a:lvl1pPr>
              <a:defRPr i="1">
                <a:solidFill>
                  <a:srgbClr val="32BCA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4D684A-65EB-4842-BA75-9CA57A0CA164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01BDDA-F7F9-AC4E-9DDA-B75E07AA3964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89506D-48E7-5C43-BC71-CC9550027895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8679C-1E3E-E942-B3FD-052F4F183FC8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915B03C-2FE0-CE4B-A906-0A88AF4C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8C308-8E97-CC4F-B409-A3D8D31C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DA24-7E0B-5243-BB2B-661E80D0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37293"/>
            <a:ext cx="9499333" cy="77485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0BFD7-2B2B-764C-81EE-5C31B9C5E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8443"/>
            <a:ext cx="5181600" cy="43710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8D6E7-65B2-3D40-BC24-CB46C8051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443"/>
            <a:ext cx="5181600" cy="43710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B54E1-4DF0-0944-8A06-B4E5F132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FC47C1-8561-4249-965F-264EDFD0C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26368"/>
            <a:ext cx="5187950" cy="587375"/>
          </a:xfrm>
        </p:spPr>
        <p:txBody>
          <a:bodyPr/>
          <a:lstStyle>
            <a:lvl1pPr>
              <a:defRPr i="1">
                <a:solidFill>
                  <a:srgbClr val="32BCA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F23AE8-6A90-F446-9096-EE8016181C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321068"/>
            <a:ext cx="5181600" cy="587375"/>
          </a:xfrm>
        </p:spPr>
        <p:txBody>
          <a:bodyPr/>
          <a:lstStyle>
            <a:lvl1pPr>
              <a:defRPr i="1">
                <a:solidFill>
                  <a:srgbClr val="32BCA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BAECBA-2CAD-0C4D-87F2-ADC58FF68D18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E9EDD2-29E8-DA4E-8715-95FC046407B7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71F66-CA92-4847-AB4D-6FBB1C506119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EE7C4-918A-2046-96B4-F8D081706E93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4B7146D-5D96-8246-85D8-F15DCF53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A3ABD92-E609-4647-A7B0-3AD1A3F2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1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0E86-B487-224A-B34E-E64BDA92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37293"/>
            <a:ext cx="9509760" cy="98954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16DE6-951D-B545-A819-872FB278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6464A-64C7-A047-9F24-9B9AA5110B81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B00BCA-69ED-4E4E-BC6A-F8A00B5F38D3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73202-8C26-BA46-8B5B-A6EA4E9A0B1D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99026-C433-D84B-A50C-5D4B0F0BD67A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6E12B63-A03A-1D4D-9DBA-CA18A1B5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AC38097-C0ED-B14B-95ED-EAE611B8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2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D29D5-03BA-E24D-A61C-4AC68967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8" y="337522"/>
            <a:ext cx="8645236" cy="997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C85FE-BE5E-4244-9DF0-A822233EB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9668"/>
            <a:ext cx="10515600" cy="462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B399E-62D4-E344-9B58-8B8FD85F3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78205" y="6284766"/>
            <a:ext cx="1844040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72BD3-B066-9B41-91CD-096FEAFAE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84766"/>
            <a:ext cx="3379573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9B9D1-59DC-5F4D-8BC8-5764966AC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4766"/>
            <a:ext cx="2743200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3B91A8-B9ED-E544-B6D6-BC3104C9E5E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728959" y="448043"/>
            <a:ext cx="1005840" cy="4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58" r:id="rId4"/>
    <p:sldLayoutId id="2147483660" r:id="rId5"/>
    <p:sldLayoutId id="2147483659" r:id="rId6"/>
    <p:sldLayoutId id="2147483650" r:id="rId7"/>
    <p:sldLayoutId id="2147483652" r:id="rId8"/>
    <p:sldLayoutId id="2147483654" r:id="rId9"/>
    <p:sldLayoutId id="2147483656" r:id="rId10"/>
    <p:sldLayoutId id="2147483664" r:id="rId11"/>
    <p:sldLayoutId id="2147483655" r:id="rId12"/>
    <p:sldLayoutId id="2147483665" r:id="rId13"/>
    <p:sldLayoutId id="214748366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92F6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krLo9ufVh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edingtubeawareness.org/g-tube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F144-82C3-B843-9CF8-49EDE09F1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 Gothic"/>
              </a:rPr>
              <a:t>Tube Feeding with </a:t>
            </a:r>
            <a:r>
              <a:rPr lang="en-US" dirty="0" err="1">
                <a:latin typeface="Century Gothic"/>
              </a:rPr>
              <a:t>Gtube</a:t>
            </a:r>
            <a:r>
              <a:rPr lang="en-US" dirty="0">
                <a:latin typeface="Century Gothic"/>
              </a:rPr>
              <a:t> and Infinity Pump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9DE9B-8246-A84D-B4BA-B6A3FAB26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Amanda Allison, RNC </a:t>
            </a:r>
          </a:p>
          <a:p>
            <a:r>
              <a:rPr lang="en-US" dirty="0">
                <a:latin typeface="Century Gothic"/>
              </a:rPr>
              <a:t>1/2025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CD0AA-E59F-6E4E-84FC-D4C51576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84766"/>
            <a:ext cx="5387340" cy="397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  <p:pic>
        <p:nvPicPr>
          <p:cNvPr id="11" name="Picture Placeholder 10" descr="Child holding bubble wand near mouth and blowing bubbles">
            <a:extLst>
              <a:ext uri="{FF2B5EF4-FFF2-40B4-BE49-F238E27FC236}">
                <a16:creationId xmlns:a16="http://schemas.microsoft.com/office/drawing/2014/main" id="{27028B69-AA9D-4830-06BA-15DCB3A112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19" r="20719"/>
          <a:stretch/>
        </p:blipFill>
        <p:spPr/>
      </p:pic>
    </p:spTree>
    <p:extLst>
      <p:ext uri="{BB962C8B-B14F-4D97-AF65-F5344CB8AC3E}">
        <p14:creationId xmlns:p14="http://schemas.microsoft.com/office/powerpoint/2010/main" val="234606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71716" y="207445"/>
            <a:ext cx="3000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G-Tubes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57375" y="614363"/>
            <a:ext cx="84455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79350" y="994654"/>
            <a:ext cx="7930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G-tube (GT), also referred to as a mic-key or a button, is the most common type of feeding tube.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It is surgically placed through the wall of the abdomen into the stomach and is used to deliver nutrition and medications.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76" y="3390786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7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73482" y="178594"/>
            <a:ext cx="3000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Parts of the GT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57375" y="614363"/>
            <a:ext cx="84455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66" y="1514082"/>
            <a:ext cx="4913832" cy="3322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4454" y="2958866"/>
            <a:ext cx="4025069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6650991" y="2635252"/>
            <a:ext cx="121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Above Skin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4454" y="2905376"/>
            <a:ext cx="120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Under Skin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57003" y="3429500"/>
            <a:ext cx="1196411" cy="1273868"/>
          </a:xfrm>
          <a:prstGeom prst="roundRect">
            <a:avLst/>
          </a:prstGeom>
          <a:solidFill>
            <a:srgbClr val="0A070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ounded Rectangle 7"/>
          <p:cNvSpPr/>
          <p:nvPr/>
        </p:nvSpPr>
        <p:spPr>
          <a:xfrm>
            <a:off x="6388659" y="3284357"/>
            <a:ext cx="1216056" cy="1273868"/>
          </a:xfrm>
          <a:prstGeom prst="roundRect">
            <a:avLst/>
          </a:prstGeom>
          <a:solidFill>
            <a:srgbClr val="0A07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ight Arrow 11"/>
          <p:cNvSpPr/>
          <p:nvPr/>
        </p:nvSpPr>
        <p:spPr>
          <a:xfrm>
            <a:off x="4267201" y="2028421"/>
            <a:ext cx="564022" cy="4607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4291415" y="2058753"/>
            <a:ext cx="34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20575" y="1516291"/>
            <a:ext cx="1990377" cy="314708"/>
          </a:xfrm>
          <a:prstGeom prst="rect">
            <a:avLst/>
          </a:prstGeom>
          <a:solidFill>
            <a:srgbClr val="0A07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Down Arrow 14"/>
          <p:cNvSpPr/>
          <p:nvPr/>
        </p:nvSpPr>
        <p:spPr>
          <a:xfrm>
            <a:off x="5546933" y="1320325"/>
            <a:ext cx="525566" cy="6580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6804815" y="2124912"/>
            <a:ext cx="664019" cy="54673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</a:t>
            </a:r>
            <a:r>
              <a:rPr lang="en-US" sz="1800" dirty="0"/>
              <a:t> 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6351887" y="3723209"/>
            <a:ext cx="1307506" cy="52377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36749" y="1444239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1716004" y="948683"/>
            <a:ext cx="1568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A: Safety Plug: must open prior to feeding and snap closed when finished.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5336" y="375091"/>
            <a:ext cx="3192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B: When safety plug is open, this is where the extension tubing attaches to the GT.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8414" y="2021338"/>
            <a:ext cx="1677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C: Port used to attach a syringe to fill the balloon with. NEVER instill any feeding or medication into this port.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3607" y="5095695"/>
            <a:ext cx="641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D: Balloon that is inflated with sterile water to keep GT in place. The balloon lies beneath the skin.</a:t>
            </a:r>
          </a:p>
        </p:txBody>
      </p:sp>
    </p:spTree>
    <p:extLst>
      <p:ext uri="{BB962C8B-B14F-4D97-AF65-F5344CB8AC3E}">
        <p14:creationId xmlns:p14="http://schemas.microsoft.com/office/powerpoint/2010/main" val="278809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92255" y="230188"/>
            <a:ext cx="3000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Attaching the extension set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57375" y="614363"/>
            <a:ext cx="84455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09" y="932025"/>
            <a:ext cx="3810000" cy="285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2441" y="4107187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https://www.youtube.com/watch?v=2krLo9ufVhY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533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92255" y="230188"/>
            <a:ext cx="3000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Water Bolus via Syringe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57375" y="614363"/>
            <a:ext cx="84455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6" y="1128964"/>
            <a:ext cx="3525675" cy="1800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90" y="2725726"/>
            <a:ext cx="2410161" cy="2972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2842" y="3379067"/>
            <a:ext cx="312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Draw water out of container, avoid air pockets.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1021" y="5659111"/>
            <a:ext cx="355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Attach syringe to extension set and slowly push plunger to instill water.</a:t>
            </a:r>
          </a:p>
        </p:txBody>
      </p:sp>
    </p:spTree>
    <p:extLst>
      <p:ext uri="{BB962C8B-B14F-4D97-AF65-F5344CB8AC3E}">
        <p14:creationId xmlns:p14="http://schemas.microsoft.com/office/powerpoint/2010/main" val="333110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43529" y="275809"/>
            <a:ext cx="3514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Steps to Complete a Bolus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57375" y="614363"/>
            <a:ext cx="84455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478265"/>
            <a:ext cx="4038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endParaRPr lang="en-US" sz="3000" dirty="0"/>
          </a:p>
          <a:p>
            <a:pPr lvl="0"/>
            <a:r>
              <a:rPr lang="en-US" sz="1200" dirty="0">
                <a:latin typeface="Century Gothic"/>
              </a:rPr>
              <a:t>Wash hands</a:t>
            </a:r>
          </a:p>
          <a:p>
            <a:pPr lvl="0"/>
            <a:r>
              <a:rPr lang="en-US" sz="1200" dirty="0">
                <a:latin typeface="Century Gothic"/>
              </a:rPr>
              <a:t>Gather all supplies </a:t>
            </a:r>
          </a:p>
          <a:p>
            <a:pPr lvl="1"/>
            <a:r>
              <a:rPr lang="en-US" sz="1200" dirty="0">
                <a:latin typeface="Century Gothic"/>
              </a:rPr>
              <a:t>Extension tubing, </a:t>
            </a:r>
            <a:r>
              <a:rPr lang="en-US" sz="1200" err="1">
                <a:latin typeface="Century Gothic"/>
              </a:rPr>
              <a:t>cath</a:t>
            </a:r>
            <a:r>
              <a:rPr lang="en-US" sz="1200" dirty="0">
                <a:latin typeface="Century Gothic"/>
              </a:rPr>
              <a:t> tip syringe, container, water.</a:t>
            </a:r>
          </a:p>
          <a:p>
            <a:pPr lvl="0"/>
            <a:r>
              <a:rPr lang="en-US" sz="1200" dirty="0">
                <a:latin typeface="Century Gothic"/>
              </a:rPr>
              <a:t>Position child for feeding, sitting upright in chair, at least 30 degrees head elevation.</a:t>
            </a:r>
          </a:p>
          <a:p>
            <a:pPr lvl="0"/>
            <a:r>
              <a:rPr lang="en-US" sz="1200" dirty="0">
                <a:latin typeface="Century Gothic"/>
              </a:rPr>
              <a:t>Wash hands and put on clean gloves</a:t>
            </a:r>
          </a:p>
          <a:p>
            <a:pPr lvl="0"/>
            <a:r>
              <a:rPr lang="en-US" sz="1200" dirty="0">
                <a:latin typeface="Century Gothic"/>
              </a:rPr>
              <a:t>Attach extension tubing to </a:t>
            </a:r>
            <a:r>
              <a:rPr lang="en-US" sz="1200" err="1">
                <a:latin typeface="Century Gothic"/>
              </a:rPr>
              <a:t>Gtube</a:t>
            </a:r>
            <a:endParaRPr lang="en-US" sz="1200">
              <a:latin typeface="Century Gothic"/>
            </a:endParaRPr>
          </a:p>
          <a:p>
            <a:pPr lvl="1"/>
            <a:r>
              <a:rPr lang="en-US" sz="1200" dirty="0">
                <a:latin typeface="Century Gothic"/>
              </a:rPr>
              <a:t>Line up arrow</a:t>
            </a:r>
          </a:p>
          <a:p>
            <a:pPr lvl="1"/>
            <a:r>
              <a:rPr lang="en-US" sz="1200" dirty="0">
                <a:latin typeface="Century Gothic"/>
              </a:rPr>
              <a:t>Snap into place</a:t>
            </a:r>
          </a:p>
          <a:p>
            <a:pPr lvl="1"/>
            <a:r>
              <a:rPr lang="en-US" sz="1200" dirty="0">
                <a:latin typeface="Century Gothic"/>
              </a:rPr>
              <a:t>Twist to lock</a:t>
            </a:r>
          </a:p>
          <a:p>
            <a:pPr lvl="0"/>
            <a:r>
              <a:rPr lang="en-US" sz="1200" dirty="0">
                <a:latin typeface="Century Gothic"/>
              </a:rPr>
              <a:t>Prepare water bolus</a:t>
            </a:r>
          </a:p>
          <a:p>
            <a:pPr lvl="1"/>
            <a:r>
              <a:rPr lang="en-US" sz="1200" dirty="0">
                <a:latin typeface="Century Gothic"/>
              </a:rPr>
              <a:t>Draw up a small amount of water to test patency of extension/</a:t>
            </a:r>
            <a:r>
              <a:rPr lang="en-US" sz="1200" err="1">
                <a:latin typeface="Century Gothic"/>
              </a:rPr>
              <a:t>Gtube</a:t>
            </a:r>
            <a:r>
              <a:rPr lang="en-US" sz="1200" dirty="0">
                <a:latin typeface="Century Gothic"/>
              </a:rPr>
              <a:t>. </a:t>
            </a:r>
          </a:p>
          <a:p>
            <a:pPr lvl="2"/>
            <a:r>
              <a:rPr lang="en-US" sz="1200" dirty="0">
                <a:latin typeface="Century Gothic"/>
              </a:rPr>
              <a:t>If water is hard to push in, stop, do not force it, call nurse/parent.</a:t>
            </a:r>
          </a:p>
          <a:p>
            <a:pPr lvl="1"/>
            <a:r>
              <a:rPr lang="en-US" sz="1200" dirty="0">
                <a:latin typeface="Century Gothic"/>
              </a:rPr>
              <a:t>Draw up water one syringe full at a time</a:t>
            </a:r>
          </a:p>
          <a:p>
            <a:pPr lvl="1"/>
            <a:r>
              <a:rPr lang="en-US" sz="1200" dirty="0">
                <a:latin typeface="Century Gothic"/>
              </a:rPr>
              <a:t>Connect </a:t>
            </a:r>
            <a:r>
              <a:rPr lang="en-US" sz="1200" err="1">
                <a:latin typeface="Century Gothic"/>
              </a:rPr>
              <a:t>cath</a:t>
            </a:r>
            <a:r>
              <a:rPr lang="en-US" sz="1200" dirty="0">
                <a:latin typeface="Century Gothic"/>
              </a:rPr>
              <a:t> tip syringe to extension set, unclamp</a:t>
            </a:r>
          </a:p>
          <a:p>
            <a:pPr lvl="1"/>
            <a:r>
              <a:rPr lang="en-US" sz="1200" dirty="0">
                <a:latin typeface="Century Gothic"/>
              </a:rPr>
              <a:t>Gently and slowly push water in, clamp, disconnect syringe and draw up next syringe full</a:t>
            </a:r>
          </a:p>
          <a:p>
            <a:pPr lvl="1"/>
            <a:r>
              <a:rPr lang="en-US" sz="1200" dirty="0">
                <a:latin typeface="Century Gothic"/>
              </a:rPr>
              <a:t>Repeat this until entire dose of water needed has been given.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9621" y="1498221"/>
            <a:ext cx="4038600" cy="192724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000" dirty="0"/>
              <a:t>When entire dose has been delivered</a:t>
            </a:r>
          </a:p>
          <a:p>
            <a:pPr lvl="1"/>
            <a:r>
              <a:rPr lang="en-US" sz="3000" dirty="0"/>
              <a:t>Disconnect button extension tubing from button</a:t>
            </a:r>
          </a:p>
          <a:p>
            <a:pPr lvl="2"/>
            <a:r>
              <a:rPr lang="en-US" sz="3000" dirty="0"/>
              <a:t>Twist to unlock and disconnect</a:t>
            </a:r>
          </a:p>
          <a:p>
            <a:pPr lvl="2"/>
            <a:r>
              <a:rPr lang="en-US" sz="3000" dirty="0"/>
              <a:t>Close safety plug on button</a:t>
            </a:r>
          </a:p>
          <a:p>
            <a:pPr lvl="0"/>
            <a:r>
              <a:rPr lang="en-US" sz="3000" dirty="0"/>
              <a:t>Remove gloves and wash hands</a:t>
            </a:r>
          </a:p>
          <a:p>
            <a:pPr lvl="0"/>
            <a:r>
              <a:rPr lang="en-US" sz="3000" dirty="0"/>
              <a:t>Place supplies back into backpack</a:t>
            </a:r>
          </a:p>
          <a:p>
            <a:pPr lvl="0"/>
            <a:r>
              <a:rPr lang="en-US" sz="3000" dirty="0"/>
              <a:t>Document as needed</a:t>
            </a:r>
          </a:p>
          <a:p>
            <a:pPr lvl="0"/>
            <a:r>
              <a:rPr lang="en-US" sz="3000" dirty="0"/>
              <a:t>Monitor for tolerance </a:t>
            </a:r>
          </a:p>
          <a:p>
            <a:pPr lvl="0"/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1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70064" y="230188"/>
            <a:ext cx="35824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Signs of Feeding Intolerance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57375" y="614363"/>
            <a:ext cx="84455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40026" y="1014473"/>
            <a:ext cx="6333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During and after feeding monitor for signs of intolerance such as~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Pain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Nausea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Vomiting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Bloating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Excessive gas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ctr"/>
            <a:r>
              <a:rPr lang="en-US" sz="1800" dirty="0"/>
              <a:t>If these occur stop feeding and notify </a:t>
            </a:r>
            <a:r>
              <a:rPr lang="en-US" sz="1800" dirty="0" err="1"/>
              <a:t>eNurse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511984" y="4220360"/>
            <a:ext cx="678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If GT becomes dislodged or comes out cover area with a clean gauze pad and call dad immediately. He will need to come to school to attempt to replace GT and if not able student will need medical attention.</a:t>
            </a:r>
          </a:p>
        </p:txBody>
      </p:sp>
    </p:spTree>
    <p:extLst>
      <p:ext uri="{BB962C8B-B14F-4D97-AF65-F5344CB8AC3E}">
        <p14:creationId xmlns:p14="http://schemas.microsoft.com/office/powerpoint/2010/main" val="321714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32434" y="200821"/>
            <a:ext cx="3000375" cy="33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References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57375" y="614363"/>
            <a:ext cx="84455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27077" y="1093862"/>
            <a:ext cx="721977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800" dirty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Feeding Tube Awareness Foundation website.  Retrieved from </a:t>
            </a:r>
            <a:r>
              <a:rPr lang="en-US" sz="1800" dirty="0">
                <a:hlinkClick r:id="rId2"/>
              </a:rPr>
              <a:t>https://www.feedingtubeawareness.org/g-tube/</a:t>
            </a:r>
            <a:r>
              <a:rPr lang="en-US" sz="18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6797" y="3567558"/>
            <a:ext cx="283840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32BCAD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2281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0BAF-8DF5-FA46-A988-CE3A0825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5708C-88A5-C046-BFEF-A8EAAC490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time is greatly appreciated.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3D57C-3469-5841-80F9-BB16917E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7B62E-F97C-0A4D-A09D-7FD5F98FC161}"/>
              </a:ext>
            </a:extLst>
          </p:cNvPr>
          <p:cNvSpPr txBox="1">
            <a:spLocks/>
          </p:cNvSpPr>
          <p:nvPr/>
        </p:nvSpPr>
        <p:spPr>
          <a:xfrm>
            <a:off x="335280" y="6284766"/>
            <a:ext cx="3379573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Property of Avel 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vel eCare 3">
      <a:dk1>
        <a:srgbClr val="282F6C"/>
      </a:dk1>
      <a:lt1>
        <a:srgbClr val="FFFFFF"/>
      </a:lt1>
      <a:dk2>
        <a:srgbClr val="31BBAD"/>
      </a:dk2>
      <a:lt2>
        <a:srgbClr val="BDBFC0"/>
      </a:lt2>
      <a:accent1>
        <a:srgbClr val="282F6C"/>
      </a:accent1>
      <a:accent2>
        <a:srgbClr val="31BBAD"/>
      </a:accent2>
      <a:accent3>
        <a:srgbClr val="BEBFC0"/>
      </a:accent3>
      <a:accent4>
        <a:srgbClr val="ED1C29"/>
      </a:accent4>
      <a:accent5>
        <a:srgbClr val="2696A9"/>
      </a:accent5>
      <a:accent6>
        <a:srgbClr val="FEFFFE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3979FF5588F42BCA954E54FE8D8D0" ma:contentTypeVersion="20" ma:contentTypeDescription="Create a new document." ma:contentTypeScope="" ma:versionID="f5ef2932eb8d95f509e3f73232bdff4c">
  <xsd:schema xmlns:xsd="http://www.w3.org/2001/XMLSchema" xmlns:xs="http://www.w3.org/2001/XMLSchema" xmlns:p="http://schemas.microsoft.com/office/2006/metadata/properties" xmlns:ns1="http://schemas.microsoft.com/sharepoint/v3" xmlns:ns2="2e95901f-a723-4905-b3f2-6989ccbac2c8" xmlns:ns3="5e39ea39-3f21-4e40-bcaa-806aa1e92b5b" xmlns:ns4="http://schemas.microsoft.com/sharepoint/v4" targetNamespace="http://schemas.microsoft.com/office/2006/metadata/properties" ma:root="true" ma:fieldsID="394a1c8bbecbfe50e39b729c4356b083" ns1:_="" ns2:_="" ns3:_="" ns4:_="">
    <xsd:import namespace="http://schemas.microsoft.com/sharepoint/v3"/>
    <xsd:import namespace="2e95901f-a723-4905-b3f2-6989ccbac2c8"/>
    <xsd:import namespace="5e39ea39-3f21-4e40-bcaa-806aa1e92b5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1:PublishingStartDate" minOccurs="0"/>
                <xsd:element ref="ns1:PublishingExpirationDate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3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5901f-a723-4905-b3f2-6989ccbac2c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271505-e103-44d9-a85f-ae4b19ce6bb1}" ma:internalName="TaxCatchAll" ma:showField="CatchAllData" ma:web="2e95901f-a723-4905-b3f2-6989ccbac2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9ea39-3f21-4e40-bcaa-806aa1e92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3c75970-4b09-43e9-883a-9844b639ee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95901f-a723-4905-b3f2-6989ccbac2c8" xsi:nil="true"/>
    <lcf76f155ced4ddcb4097134ff3c332f xmlns="5e39ea39-3f21-4e40-bcaa-806aa1e92b5b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_dlc_DocId xmlns="2e95901f-a723-4905-b3f2-6989ccbac2c8">7CK2SQNXSDD2-303939665-42309</_dlc_DocId>
    <_dlc_DocIdUrl xmlns="2e95901f-a723-4905-b3f2-6989ccbac2c8">
      <Url>https://avelecare.sharepoint.com/sites/SchoolHealth/_layouts/15/DocIdRedir.aspx?ID=7CK2SQNXSDD2-303939665-42309</Url>
      <Description>7CK2SQNXSDD2-303939665-42309</Description>
    </_dlc_DocIdUrl>
    <IconOverlay xmlns="http://schemas.microsoft.com/sharepoint/v4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3CB2548-B735-4425-8434-F2A2883773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F6CE3C-A44A-4976-847C-C98A58758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95901f-a723-4905-b3f2-6989ccbac2c8"/>
    <ds:schemaRef ds:uri="5e39ea39-3f21-4e40-bcaa-806aa1e92b5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1CADCC-B21F-4497-93DC-195FFCD7924D}">
  <ds:schemaRefs>
    <ds:schemaRef ds:uri="http://schemas.microsoft.com/office/2006/metadata/properties"/>
    <ds:schemaRef ds:uri="http://schemas.microsoft.com/office/infopath/2007/PartnerControls"/>
    <ds:schemaRef ds:uri="32010946-6018-4953-99e9-2ebad59b3f7b"/>
    <ds:schemaRef ds:uri="54066e9b-968a-4c1b-83d6-fd9bb76a8136"/>
    <ds:schemaRef ds:uri="2e95901f-a723-4905-b3f2-6989ccbac2c8"/>
    <ds:schemaRef ds:uri="5e39ea39-3f21-4e40-bcaa-806aa1e92b5b"/>
    <ds:schemaRef ds:uri="http://schemas.microsoft.com/sharepoint/v3"/>
    <ds:schemaRef ds:uri="http://schemas.microsoft.com/sharepoint/v4"/>
  </ds:schemaRefs>
</ds:datastoreItem>
</file>

<file path=customXml/itemProps4.xml><?xml version="1.0" encoding="utf-8"?>
<ds:datastoreItem xmlns:ds="http://schemas.openxmlformats.org/officeDocument/2006/customXml" ds:itemID="{3D95D6E3-B416-489C-ACAB-B65EDB0E914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650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Tube Feeding with Gtube and Infinity Pump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114</cp:revision>
  <dcterms:created xsi:type="dcterms:W3CDTF">2022-04-14T19:48:53Z</dcterms:created>
  <dcterms:modified xsi:type="dcterms:W3CDTF">2025-01-29T19:38:54Z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0x0101006843979FF5588F42BCA954E54FE8D8D0</vt:lpwstr>
  </property>
  <property fmtid="{D5CDD505-2E9C-101B-9397-08002B2CF9AE}" pid="3" name="_dlc_DocIdItemGuid">
    <vt:lpwstr>87086a0d-27c9-4d41-9db0-877962b3ec2d</vt:lpwstr>
  </property>
  <property fmtid="{D5CDD505-2E9C-101B-9397-08002B2CF9AE}" pid="4" name="MediaServiceImageTags">
    <vt:lpwstr/>
  </property>
</Properties>
</file>